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6" r:id="rId6"/>
    <p:sldId id="267" r:id="rId7"/>
    <p:sldId id="268" r:id="rId8"/>
    <p:sldId id="261" r:id="rId9"/>
    <p:sldId id="262" r:id="rId10"/>
    <p:sldId id="264" r:id="rId11"/>
    <p:sldId id="265" r:id="rId12"/>
    <p:sldId id="269" r:id="rId13"/>
    <p:sldId id="270" r:id="rId14"/>
    <p:sldId id="271" r:id="rId15"/>
    <p:sldId id="272" r:id="rId16"/>
    <p:sldId id="273" r:id="rId17"/>
    <p:sldId id="274" r:id="rId18"/>
    <p:sldId id="26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B7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0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tchel Sellers" userId="fb74164179c81e3e" providerId="LiveId" clId="{9E96C9BA-1357-4F5C-B293-7322078143D5}"/>
    <pc:docChg chg="custSel addSld delSld modSld">
      <pc:chgData name="Mitchel Sellers" userId="fb74164179c81e3e" providerId="LiveId" clId="{9E96C9BA-1357-4F5C-B293-7322078143D5}" dt="2019-10-12T19:09:35.348" v="2456"/>
      <pc:docMkLst>
        <pc:docMk/>
      </pc:docMkLst>
      <pc:sldChg chg="modSp del">
        <pc:chgData name="Mitchel Sellers" userId="fb74164179c81e3e" providerId="LiveId" clId="{9E96C9BA-1357-4F5C-B293-7322078143D5}" dt="2019-10-12T15:01:09.929" v="1563" actId="2696"/>
        <pc:sldMkLst>
          <pc:docMk/>
          <pc:sldMk cId="353144240" sldId="258"/>
        </pc:sldMkLst>
        <pc:spChg chg="mod">
          <ac:chgData name="Mitchel Sellers" userId="fb74164179c81e3e" providerId="LiveId" clId="{9E96C9BA-1357-4F5C-B293-7322078143D5}" dt="2019-10-12T14:50:37.817" v="1134" actId="20577"/>
          <ac:spMkLst>
            <pc:docMk/>
            <pc:sldMk cId="353144240" sldId="258"/>
            <ac:spMk id="3" creationId="{C5B13582-0AB4-4718-8E87-C904D18AD319}"/>
          </ac:spMkLst>
        </pc:spChg>
      </pc:sldChg>
      <pc:sldChg chg="modSp modAnim">
        <pc:chgData name="Mitchel Sellers" userId="fb74164179c81e3e" providerId="LiveId" clId="{9E96C9BA-1357-4F5C-B293-7322078143D5}" dt="2019-10-12T15:01:46.758" v="1694"/>
        <pc:sldMkLst>
          <pc:docMk/>
          <pc:sldMk cId="1235028253" sldId="259"/>
        </pc:sldMkLst>
        <pc:spChg chg="mod">
          <ac:chgData name="Mitchel Sellers" userId="fb74164179c81e3e" providerId="LiveId" clId="{9E96C9BA-1357-4F5C-B293-7322078143D5}" dt="2019-10-12T14:40:34.388" v="58" actId="20577"/>
          <ac:spMkLst>
            <pc:docMk/>
            <pc:sldMk cId="1235028253" sldId="259"/>
            <ac:spMk id="2" creationId="{0B4EDBDD-C315-4A36-BE15-629E971F4A70}"/>
          </ac:spMkLst>
        </pc:spChg>
        <pc:spChg chg="mod">
          <ac:chgData name="Mitchel Sellers" userId="fb74164179c81e3e" providerId="LiveId" clId="{9E96C9BA-1357-4F5C-B293-7322078143D5}" dt="2019-10-12T15:01:37.933" v="1692" actId="20577"/>
          <ac:spMkLst>
            <pc:docMk/>
            <pc:sldMk cId="1235028253" sldId="259"/>
            <ac:spMk id="3" creationId="{934EABD3-4ADC-4074-8CBF-C18AC6749AE0}"/>
          </ac:spMkLst>
        </pc:spChg>
      </pc:sldChg>
      <pc:sldChg chg="modSp add modAnim">
        <pc:chgData name="Mitchel Sellers" userId="fb74164179c81e3e" providerId="LiveId" clId="{9E96C9BA-1357-4F5C-B293-7322078143D5}" dt="2019-10-12T15:11:47.385" v="2168"/>
        <pc:sldMkLst>
          <pc:docMk/>
          <pc:sldMk cId="1160556125" sldId="260"/>
        </pc:sldMkLst>
        <pc:spChg chg="mod">
          <ac:chgData name="Mitchel Sellers" userId="fb74164179c81e3e" providerId="LiveId" clId="{9E96C9BA-1357-4F5C-B293-7322078143D5}" dt="2019-10-12T14:41:07.734" v="181" actId="20577"/>
          <ac:spMkLst>
            <pc:docMk/>
            <pc:sldMk cId="1160556125" sldId="260"/>
            <ac:spMk id="2" creationId="{8502E045-5F53-4A33-B3DE-39E9FBFE1A2E}"/>
          </ac:spMkLst>
        </pc:spChg>
        <pc:spChg chg="mod">
          <ac:chgData name="Mitchel Sellers" userId="fb74164179c81e3e" providerId="LiveId" clId="{9E96C9BA-1357-4F5C-B293-7322078143D5}" dt="2019-10-12T14:41:54.521" v="343" actId="14"/>
          <ac:spMkLst>
            <pc:docMk/>
            <pc:sldMk cId="1160556125" sldId="260"/>
            <ac:spMk id="3" creationId="{5D4607A8-087A-46E4-A6C3-30EC26883F7B}"/>
          </ac:spMkLst>
        </pc:spChg>
      </pc:sldChg>
      <pc:sldChg chg="modSp add">
        <pc:chgData name="Mitchel Sellers" userId="fb74164179c81e3e" providerId="LiveId" clId="{9E96C9BA-1357-4F5C-B293-7322078143D5}" dt="2019-10-12T14:46:59.104" v="693" actId="20577"/>
        <pc:sldMkLst>
          <pc:docMk/>
          <pc:sldMk cId="442278480" sldId="261"/>
        </pc:sldMkLst>
        <pc:spChg chg="mod">
          <ac:chgData name="Mitchel Sellers" userId="fb74164179c81e3e" providerId="LiveId" clId="{9E96C9BA-1357-4F5C-B293-7322078143D5}" dt="2019-10-12T14:45:53.408" v="496" actId="20577"/>
          <ac:spMkLst>
            <pc:docMk/>
            <pc:sldMk cId="442278480" sldId="261"/>
            <ac:spMk id="2" creationId="{74DF2B24-1A14-4DBA-AFF0-5575A8467987}"/>
          </ac:spMkLst>
        </pc:spChg>
        <pc:spChg chg="mod">
          <ac:chgData name="Mitchel Sellers" userId="fb74164179c81e3e" providerId="LiveId" clId="{9E96C9BA-1357-4F5C-B293-7322078143D5}" dt="2019-10-12T14:46:59.104" v="693" actId="20577"/>
          <ac:spMkLst>
            <pc:docMk/>
            <pc:sldMk cId="442278480" sldId="261"/>
            <ac:spMk id="3" creationId="{664663D3-F545-417D-8F45-1B1C26713755}"/>
          </ac:spMkLst>
        </pc:spChg>
      </pc:sldChg>
      <pc:sldChg chg="modSp add">
        <pc:chgData name="Mitchel Sellers" userId="fb74164179c81e3e" providerId="LiveId" clId="{9E96C9BA-1357-4F5C-B293-7322078143D5}" dt="2019-10-12T14:50:25.026" v="1090" actId="20577"/>
        <pc:sldMkLst>
          <pc:docMk/>
          <pc:sldMk cId="2194289617" sldId="262"/>
        </pc:sldMkLst>
        <pc:spChg chg="mod">
          <ac:chgData name="Mitchel Sellers" userId="fb74164179c81e3e" providerId="LiveId" clId="{9E96C9BA-1357-4F5C-B293-7322078143D5}" dt="2019-10-12T14:48:25.842" v="745" actId="20577"/>
          <ac:spMkLst>
            <pc:docMk/>
            <pc:sldMk cId="2194289617" sldId="262"/>
            <ac:spMk id="2" creationId="{27BB7CA7-FA1E-4B12-8D34-7E79CFE915C9}"/>
          </ac:spMkLst>
        </pc:spChg>
        <pc:spChg chg="mod">
          <ac:chgData name="Mitchel Sellers" userId="fb74164179c81e3e" providerId="LiveId" clId="{9E96C9BA-1357-4F5C-B293-7322078143D5}" dt="2019-10-12T14:50:25.026" v="1090" actId="20577"/>
          <ac:spMkLst>
            <pc:docMk/>
            <pc:sldMk cId="2194289617" sldId="262"/>
            <ac:spMk id="3" creationId="{798D35AD-93C4-4138-9781-5A6BB1B37772}"/>
          </ac:spMkLst>
        </pc:spChg>
      </pc:sldChg>
      <pc:sldChg chg="modSp add">
        <pc:chgData name="Mitchel Sellers" userId="fb74164179c81e3e" providerId="LiveId" clId="{9E96C9BA-1357-4F5C-B293-7322078143D5}" dt="2019-10-12T19:09:35.348" v="2456"/>
        <pc:sldMkLst>
          <pc:docMk/>
          <pc:sldMk cId="2061280305" sldId="263"/>
        </pc:sldMkLst>
        <pc:spChg chg="mod">
          <ac:chgData name="Mitchel Sellers" userId="fb74164179c81e3e" providerId="LiveId" clId="{9E96C9BA-1357-4F5C-B293-7322078143D5}" dt="2019-10-12T15:14:21.116" v="2181" actId="20577"/>
          <ac:spMkLst>
            <pc:docMk/>
            <pc:sldMk cId="2061280305" sldId="263"/>
            <ac:spMk id="2" creationId="{FF3D037E-685F-4036-9706-6DF3696FE4A5}"/>
          </ac:spMkLst>
        </pc:spChg>
        <pc:spChg chg="mod">
          <ac:chgData name="Mitchel Sellers" userId="fb74164179c81e3e" providerId="LiveId" clId="{9E96C9BA-1357-4F5C-B293-7322078143D5}" dt="2019-10-12T19:09:35.348" v="2456"/>
          <ac:spMkLst>
            <pc:docMk/>
            <pc:sldMk cId="2061280305" sldId="263"/>
            <ac:spMk id="3" creationId="{BEE58A42-AC06-451E-91EF-CC453D867634}"/>
          </ac:spMkLst>
        </pc:spChg>
      </pc:sldChg>
      <pc:sldChg chg="addSp modSp add">
        <pc:chgData name="Mitchel Sellers" userId="fb74164179c81e3e" providerId="LiveId" clId="{9E96C9BA-1357-4F5C-B293-7322078143D5}" dt="2019-10-12T15:00:18.620" v="1562" actId="1076"/>
        <pc:sldMkLst>
          <pc:docMk/>
          <pc:sldMk cId="2613625947" sldId="264"/>
        </pc:sldMkLst>
        <pc:spChg chg="mod">
          <ac:chgData name="Mitchel Sellers" userId="fb74164179c81e3e" providerId="LiveId" clId="{9E96C9BA-1357-4F5C-B293-7322078143D5}" dt="2019-10-12T14:52:34.322" v="1240" actId="20577"/>
          <ac:spMkLst>
            <pc:docMk/>
            <pc:sldMk cId="2613625947" sldId="264"/>
            <ac:spMk id="2" creationId="{9A09B13C-38FC-4973-BB31-FBC5A61D1CD3}"/>
          </ac:spMkLst>
        </pc:spChg>
        <pc:spChg chg="mod">
          <ac:chgData name="Mitchel Sellers" userId="fb74164179c81e3e" providerId="LiveId" clId="{9E96C9BA-1357-4F5C-B293-7322078143D5}" dt="2019-10-12T14:53:03.479" v="1355" actId="20577"/>
          <ac:spMkLst>
            <pc:docMk/>
            <pc:sldMk cId="2613625947" sldId="264"/>
            <ac:spMk id="3" creationId="{627364C4-9467-41B6-A624-77B2A8E7A2B6}"/>
          </ac:spMkLst>
        </pc:spChg>
        <pc:picChg chg="add mod">
          <ac:chgData name="Mitchel Sellers" userId="fb74164179c81e3e" providerId="LiveId" clId="{9E96C9BA-1357-4F5C-B293-7322078143D5}" dt="2019-10-12T15:00:18.620" v="1562" actId="1076"/>
          <ac:picMkLst>
            <pc:docMk/>
            <pc:sldMk cId="2613625947" sldId="264"/>
            <ac:picMk id="4" creationId="{1F2C44E2-4445-4248-9038-006AD5488517}"/>
          </ac:picMkLst>
        </pc:picChg>
      </pc:sldChg>
      <pc:sldChg chg="modSp add">
        <pc:chgData name="Mitchel Sellers" userId="fb74164179c81e3e" providerId="LiveId" clId="{9E96C9BA-1357-4F5C-B293-7322078143D5}" dt="2019-10-12T14:57:59.007" v="1558" actId="20577"/>
        <pc:sldMkLst>
          <pc:docMk/>
          <pc:sldMk cId="3054582699" sldId="265"/>
        </pc:sldMkLst>
        <pc:spChg chg="mod">
          <ac:chgData name="Mitchel Sellers" userId="fb74164179c81e3e" providerId="LiveId" clId="{9E96C9BA-1357-4F5C-B293-7322078143D5}" dt="2019-10-12T14:57:21.363" v="1363" actId="20577"/>
          <ac:spMkLst>
            <pc:docMk/>
            <pc:sldMk cId="3054582699" sldId="265"/>
            <ac:spMk id="2" creationId="{2B9F4416-FD6B-42B8-9B49-5B2C80DD8369}"/>
          </ac:spMkLst>
        </pc:spChg>
        <pc:spChg chg="mod">
          <ac:chgData name="Mitchel Sellers" userId="fb74164179c81e3e" providerId="LiveId" clId="{9E96C9BA-1357-4F5C-B293-7322078143D5}" dt="2019-10-12T14:57:59.007" v="1558" actId="20577"/>
          <ac:spMkLst>
            <pc:docMk/>
            <pc:sldMk cId="3054582699" sldId="265"/>
            <ac:spMk id="3" creationId="{CC075950-E348-4D2C-BD4A-2574EE5AC642}"/>
          </ac:spMkLst>
        </pc:spChg>
      </pc:sldChg>
      <pc:sldChg chg="addSp delSp modSp add modAnim">
        <pc:chgData name="Mitchel Sellers" userId="fb74164179c81e3e" providerId="LiveId" clId="{9E96C9BA-1357-4F5C-B293-7322078143D5}" dt="2019-10-12T15:12:04.715" v="2171"/>
        <pc:sldMkLst>
          <pc:docMk/>
          <pc:sldMk cId="2597529182" sldId="266"/>
        </pc:sldMkLst>
        <pc:spChg chg="mod">
          <ac:chgData name="Mitchel Sellers" userId="fb74164179c81e3e" providerId="LiveId" clId="{9E96C9BA-1357-4F5C-B293-7322078143D5}" dt="2019-10-12T15:03:06.121" v="1734" actId="20577"/>
          <ac:spMkLst>
            <pc:docMk/>
            <pc:sldMk cId="2597529182" sldId="266"/>
            <ac:spMk id="2" creationId="{4D3EFD6A-8CF8-458B-9730-D88014177DB8}"/>
          </ac:spMkLst>
        </pc:spChg>
        <pc:spChg chg="del">
          <ac:chgData name="Mitchel Sellers" userId="fb74164179c81e3e" providerId="LiveId" clId="{9E96C9BA-1357-4F5C-B293-7322078143D5}" dt="2019-10-12T15:03:08.095" v="1735"/>
          <ac:spMkLst>
            <pc:docMk/>
            <pc:sldMk cId="2597529182" sldId="266"/>
            <ac:spMk id="3" creationId="{C38EA5DB-847D-47D7-8111-387A15F6E525}"/>
          </ac:spMkLst>
        </pc:spChg>
        <pc:spChg chg="add mod ord">
          <ac:chgData name="Mitchel Sellers" userId="fb74164179c81e3e" providerId="LiveId" clId="{9E96C9BA-1357-4F5C-B293-7322078143D5}" dt="2019-10-12T15:04:23.679" v="1740" actId="207"/>
          <ac:spMkLst>
            <pc:docMk/>
            <pc:sldMk cId="2597529182" sldId="266"/>
            <ac:spMk id="5" creationId="{89DD943D-51F0-43A2-9673-92D6E118CF97}"/>
          </ac:spMkLst>
        </pc:spChg>
        <pc:picChg chg="add mod">
          <ac:chgData name="Mitchel Sellers" userId="fb74164179c81e3e" providerId="LiveId" clId="{9E96C9BA-1357-4F5C-B293-7322078143D5}" dt="2019-10-12T15:03:09.671" v="1736" actId="1076"/>
          <ac:picMkLst>
            <pc:docMk/>
            <pc:sldMk cId="2597529182" sldId="266"/>
            <ac:picMk id="4" creationId="{EC23DF4B-EE30-46FA-8142-259BEAD41E54}"/>
          </ac:picMkLst>
        </pc:picChg>
      </pc:sldChg>
      <pc:sldChg chg="modSp add modAnim">
        <pc:chgData name="Mitchel Sellers" userId="fb74164179c81e3e" providerId="LiveId" clId="{9E96C9BA-1357-4F5C-B293-7322078143D5}" dt="2019-10-12T15:11:53.581" v="2170"/>
        <pc:sldMkLst>
          <pc:docMk/>
          <pc:sldMk cId="1372966127" sldId="267"/>
        </pc:sldMkLst>
        <pc:spChg chg="mod">
          <ac:chgData name="Mitchel Sellers" userId="fb74164179c81e3e" providerId="LiveId" clId="{9E96C9BA-1357-4F5C-B293-7322078143D5}" dt="2019-10-12T15:05:36.403" v="1759" actId="20577"/>
          <ac:spMkLst>
            <pc:docMk/>
            <pc:sldMk cId="1372966127" sldId="267"/>
            <ac:spMk id="2" creationId="{74F9FF15-4DC4-4EB4-9D20-BCCA4A2D005B}"/>
          </ac:spMkLst>
        </pc:spChg>
        <pc:spChg chg="mod">
          <ac:chgData name="Mitchel Sellers" userId="fb74164179c81e3e" providerId="LiveId" clId="{9E96C9BA-1357-4F5C-B293-7322078143D5}" dt="2019-10-12T15:08:09.027" v="2101" actId="20577"/>
          <ac:spMkLst>
            <pc:docMk/>
            <pc:sldMk cId="1372966127" sldId="267"/>
            <ac:spMk id="3" creationId="{FEFF295D-D8E9-4D1F-85D6-F6E29C0DF8F5}"/>
          </ac:spMkLst>
        </pc:spChg>
      </pc:sldChg>
      <pc:sldChg chg="addSp delSp modSp add modAnim">
        <pc:chgData name="Mitchel Sellers" userId="fb74164179c81e3e" providerId="LiveId" clId="{9E96C9BA-1357-4F5C-B293-7322078143D5}" dt="2019-10-12T15:12:33.144" v="2172"/>
        <pc:sldMkLst>
          <pc:docMk/>
          <pc:sldMk cId="1811795761" sldId="268"/>
        </pc:sldMkLst>
        <pc:spChg chg="mod">
          <ac:chgData name="Mitchel Sellers" userId="fb74164179c81e3e" providerId="LiveId" clId="{9E96C9BA-1357-4F5C-B293-7322078143D5}" dt="2019-10-12T15:09:23.652" v="2135" actId="20577"/>
          <ac:spMkLst>
            <pc:docMk/>
            <pc:sldMk cId="1811795761" sldId="268"/>
            <ac:spMk id="2" creationId="{E67D3E35-8D54-48C6-BFB3-FBE02C46DB2A}"/>
          </ac:spMkLst>
        </pc:spChg>
        <pc:spChg chg="del">
          <ac:chgData name="Mitchel Sellers" userId="fb74164179c81e3e" providerId="LiveId" clId="{9E96C9BA-1357-4F5C-B293-7322078143D5}" dt="2019-10-12T15:09:25.396" v="2136"/>
          <ac:spMkLst>
            <pc:docMk/>
            <pc:sldMk cId="1811795761" sldId="268"/>
            <ac:spMk id="3" creationId="{11769D44-54CE-4AC2-860C-F6EE0D61A9C9}"/>
          </ac:spMkLst>
        </pc:spChg>
        <pc:spChg chg="add mod">
          <ac:chgData name="Mitchel Sellers" userId="fb74164179c81e3e" providerId="LiveId" clId="{9E96C9BA-1357-4F5C-B293-7322078143D5}" dt="2019-10-12T15:09:41.050" v="2137" actId="11529"/>
          <ac:spMkLst>
            <pc:docMk/>
            <pc:sldMk cId="1811795761" sldId="268"/>
            <ac:spMk id="5" creationId="{FE47C4D5-7C4C-4B97-BEC3-B8CFC743B94C}"/>
          </ac:spMkLst>
        </pc:spChg>
        <pc:spChg chg="add mod">
          <ac:chgData name="Mitchel Sellers" userId="fb74164179c81e3e" providerId="LiveId" clId="{9E96C9BA-1357-4F5C-B293-7322078143D5}" dt="2019-10-12T15:11:07.739" v="2164" actId="1076"/>
          <ac:spMkLst>
            <pc:docMk/>
            <pc:sldMk cId="1811795761" sldId="268"/>
            <ac:spMk id="6" creationId="{09765DF0-9B22-4D58-A508-3A78A7C426CB}"/>
          </ac:spMkLst>
        </pc:spChg>
        <pc:picChg chg="add mod">
          <ac:chgData name="Mitchel Sellers" userId="fb74164179c81e3e" providerId="LiveId" clId="{9E96C9BA-1357-4F5C-B293-7322078143D5}" dt="2019-10-12T15:09:25.396" v="2136"/>
          <ac:picMkLst>
            <pc:docMk/>
            <pc:sldMk cId="1811795761" sldId="268"/>
            <ac:picMk id="4" creationId="{895818BB-7D67-4C28-AE05-418ACFF10210}"/>
          </ac:picMkLst>
        </pc:picChg>
      </pc:sldChg>
      <pc:sldChg chg="modSp add">
        <pc:chgData name="Mitchel Sellers" userId="fb74164179c81e3e" providerId="LiveId" clId="{9E96C9BA-1357-4F5C-B293-7322078143D5}" dt="2019-10-12T15:15:16.153" v="2309" actId="20577"/>
        <pc:sldMkLst>
          <pc:docMk/>
          <pc:sldMk cId="3909500473" sldId="269"/>
        </pc:sldMkLst>
        <pc:spChg chg="mod">
          <ac:chgData name="Mitchel Sellers" userId="fb74164179c81e3e" providerId="LiveId" clId="{9E96C9BA-1357-4F5C-B293-7322078143D5}" dt="2019-10-12T15:14:33.530" v="2199" actId="20577"/>
          <ac:spMkLst>
            <pc:docMk/>
            <pc:sldMk cId="3909500473" sldId="269"/>
            <ac:spMk id="2" creationId="{4EC91CCC-2CE5-4F23-912E-077F6992D881}"/>
          </ac:spMkLst>
        </pc:spChg>
        <pc:spChg chg="mod">
          <ac:chgData name="Mitchel Sellers" userId="fb74164179c81e3e" providerId="LiveId" clId="{9E96C9BA-1357-4F5C-B293-7322078143D5}" dt="2019-10-12T15:15:16.153" v="2309" actId="20577"/>
          <ac:spMkLst>
            <pc:docMk/>
            <pc:sldMk cId="3909500473" sldId="269"/>
            <ac:spMk id="3" creationId="{47542C7A-7F76-4707-9164-F559F56BA927}"/>
          </ac:spMkLst>
        </pc:spChg>
      </pc:sldChg>
      <pc:sldChg chg="addSp delSp modSp add modAnim">
        <pc:chgData name="Mitchel Sellers" userId="fb74164179c81e3e" providerId="LiveId" clId="{9E96C9BA-1357-4F5C-B293-7322078143D5}" dt="2019-10-12T15:17:16.232" v="2346"/>
        <pc:sldMkLst>
          <pc:docMk/>
          <pc:sldMk cId="3347902658" sldId="270"/>
        </pc:sldMkLst>
        <pc:spChg chg="mod">
          <ac:chgData name="Mitchel Sellers" userId="fb74164179c81e3e" providerId="LiveId" clId="{9E96C9BA-1357-4F5C-B293-7322078143D5}" dt="2019-10-12T15:15:24.833" v="2335" actId="20577"/>
          <ac:spMkLst>
            <pc:docMk/>
            <pc:sldMk cId="3347902658" sldId="270"/>
            <ac:spMk id="2" creationId="{B3010D07-EA9A-476E-8A7F-1124F2BA3022}"/>
          </ac:spMkLst>
        </pc:spChg>
        <pc:spChg chg="del">
          <ac:chgData name="Mitchel Sellers" userId="fb74164179c81e3e" providerId="LiveId" clId="{9E96C9BA-1357-4F5C-B293-7322078143D5}" dt="2019-10-12T15:16:02.157" v="2336"/>
          <ac:spMkLst>
            <pc:docMk/>
            <pc:sldMk cId="3347902658" sldId="270"/>
            <ac:spMk id="3" creationId="{0E52B341-7CED-49C4-B5FF-6BB53295ECD9}"/>
          </ac:spMkLst>
        </pc:spChg>
        <pc:spChg chg="add mod">
          <ac:chgData name="Mitchel Sellers" userId="fb74164179c81e3e" providerId="LiveId" clId="{9E96C9BA-1357-4F5C-B293-7322078143D5}" dt="2019-10-12T15:16:26.062" v="2339" actId="11529"/>
          <ac:spMkLst>
            <pc:docMk/>
            <pc:sldMk cId="3347902658" sldId="270"/>
            <ac:spMk id="5" creationId="{B032545F-887B-45AA-B2C0-6192B6245793}"/>
          </ac:spMkLst>
        </pc:spChg>
        <pc:spChg chg="add mod">
          <ac:chgData name="Mitchel Sellers" userId="fb74164179c81e3e" providerId="LiveId" clId="{9E96C9BA-1357-4F5C-B293-7322078143D5}" dt="2019-10-12T15:16:54.695" v="2343" actId="1076"/>
          <ac:spMkLst>
            <pc:docMk/>
            <pc:sldMk cId="3347902658" sldId="270"/>
            <ac:spMk id="6" creationId="{8BBA51AE-28B3-458E-8956-76503B469A78}"/>
          </ac:spMkLst>
        </pc:spChg>
        <pc:picChg chg="add mod">
          <ac:chgData name="Mitchel Sellers" userId="fb74164179c81e3e" providerId="LiveId" clId="{9E96C9BA-1357-4F5C-B293-7322078143D5}" dt="2019-10-12T15:16:02.157" v="2336"/>
          <ac:picMkLst>
            <pc:docMk/>
            <pc:sldMk cId="3347902658" sldId="270"/>
            <ac:picMk id="4" creationId="{989841C6-887D-4CC1-A8C7-3602A1BADDF8}"/>
          </ac:picMkLst>
        </pc:picChg>
      </pc:sldChg>
      <pc:sldChg chg="addSp delSp modSp add">
        <pc:chgData name="Mitchel Sellers" userId="fb74164179c81e3e" providerId="LiveId" clId="{9E96C9BA-1357-4F5C-B293-7322078143D5}" dt="2019-10-12T15:29:22.897" v="2397"/>
        <pc:sldMkLst>
          <pc:docMk/>
          <pc:sldMk cId="3673600974" sldId="271"/>
        </pc:sldMkLst>
        <pc:spChg chg="mod">
          <ac:chgData name="Mitchel Sellers" userId="fb74164179c81e3e" providerId="LiveId" clId="{9E96C9BA-1357-4F5C-B293-7322078143D5}" dt="2019-10-12T15:17:27.892" v="2355" actId="20577"/>
          <ac:spMkLst>
            <pc:docMk/>
            <pc:sldMk cId="3673600974" sldId="271"/>
            <ac:spMk id="2" creationId="{C56D4B12-B700-4053-92ED-E0E650ADB88D}"/>
          </ac:spMkLst>
        </pc:spChg>
        <pc:spChg chg="del mod">
          <ac:chgData name="Mitchel Sellers" userId="fb74164179c81e3e" providerId="LiveId" clId="{9E96C9BA-1357-4F5C-B293-7322078143D5}" dt="2019-10-12T15:29:22.897" v="2397"/>
          <ac:spMkLst>
            <pc:docMk/>
            <pc:sldMk cId="3673600974" sldId="271"/>
            <ac:spMk id="3" creationId="{B554A3E3-3516-439B-9591-5143CD2E8F8A}"/>
          </ac:spMkLst>
        </pc:spChg>
        <pc:picChg chg="add mod">
          <ac:chgData name="Mitchel Sellers" userId="fb74164179c81e3e" providerId="LiveId" clId="{9E96C9BA-1357-4F5C-B293-7322078143D5}" dt="2019-10-12T15:29:22.897" v="2397"/>
          <ac:picMkLst>
            <pc:docMk/>
            <pc:sldMk cId="3673600974" sldId="271"/>
            <ac:picMk id="4" creationId="{F0327ED8-3A08-48DF-9174-0953F388DF31}"/>
          </ac:picMkLst>
        </pc:picChg>
      </pc:sldChg>
      <pc:sldChg chg="addSp delSp modSp add">
        <pc:chgData name="Mitchel Sellers" userId="fb74164179c81e3e" providerId="LiveId" clId="{9E96C9BA-1357-4F5C-B293-7322078143D5}" dt="2019-10-12T15:29:59.787" v="2424" actId="20577"/>
        <pc:sldMkLst>
          <pc:docMk/>
          <pc:sldMk cId="2364726933" sldId="272"/>
        </pc:sldMkLst>
        <pc:spChg chg="mod">
          <ac:chgData name="Mitchel Sellers" userId="fb74164179c81e3e" providerId="LiveId" clId="{9E96C9BA-1357-4F5C-B293-7322078143D5}" dt="2019-10-12T15:29:59.787" v="2424" actId="20577"/>
          <ac:spMkLst>
            <pc:docMk/>
            <pc:sldMk cId="2364726933" sldId="272"/>
            <ac:spMk id="2" creationId="{064FC286-386C-4A1A-8A46-BDB89A3D3FC7}"/>
          </ac:spMkLst>
        </pc:spChg>
        <pc:spChg chg="del">
          <ac:chgData name="Mitchel Sellers" userId="fb74164179c81e3e" providerId="LiveId" clId="{9E96C9BA-1357-4F5C-B293-7322078143D5}" dt="2019-10-12T15:29:51.766" v="2399"/>
          <ac:spMkLst>
            <pc:docMk/>
            <pc:sldMk cId="2364726933" sldId="272"/>
            <ac:spMk id="3" creationId="{7884AF53-84E2-4D73-86F2-4B1373462B6C}"/>
          </ac:spMkLst>
        </pc:spChg>
        <pc:picChg chg="add mod">
          <ac:chgData name="Mitchel Sellers" userId="fb74164179c81e3e" providerId="LiveId" clId="{9E96C9BA-1357-4F5C-B293-7322078143D5}" dt="2019-10-12T15:29:51.766" v="2399"/>
          <ac:picMkLst>
            <pc:docMk/>
            <pc:sldMk cId="2364726933" sldId="272"/>
            <ac:picMk id="4" creationId="{53B279B8-5697-4C05-BC5F-D2AA8D08327B}"/>
          </ac:picMkLst>
        </pc:picChg>
      </pc:sldChg>
      <pc:sldChg chg="addSp delSp modSp add">
        <pc:chgData name="Mitchel Sellers" userId="fb74164179c81e3e" providerId="LiveId" clId="{9E96C9BA-1357-4F5C-B293-7322078143D5}" dt="2019-10-12T15:30:26.930" v="2440"/>
        <pc:sldMkLst>
          <pc:docMk/>
          <pc:sldMk cId="4280392631" sldId="273"/>
        </pc:sldMkLst>
        <pc:spChg chg="mod">
          <ac:chgData name="Mitchel Sellers" userId="fb74164179c81e3e" providerId="LiveId" clId="{9E96C9BA-1357-4F5C-B293-7322078143D5}" dt="2019-10-12T15:30:07.745" v="2439" actId="20577"/>
          <ac:spMkLst>
            <pc:docMk/>
            <pc:sldMk cId="4280392631" sldId="273"/>
            <ac:spMk id="2" creationId="{ECE67D0D-9138-44DF-B8B8-5A1E9D2340ED}"/>
          </ac:spMkLst>
        </pc:spChg>
        <pc:spChg chg="del">
          <ac:chgData name="Mitchel Sellers" userId="fb74164179c81e3e" providerId="LiveId" clId="{9E96C9BA-1357-4F5C-B293-7322078143D5}" dt="2019-10-12T15:30:26.930" v="2440"/>
          <ac:spMkLst>
            <pc:docMk/>
            <pc:sldMk cId="4280392631" sldId="273"/>
            <ac:spMk id="3" creationId="{609C85F0-D81B-4E75-9319-681CFAEB9144}"/>
          </ac:spMkLst>
        </pc:spChg>
        <pc:picChg chg="add mod">
          <ac:chgData name="Mitchel Sellers" userId="fb74164179c81e3e" providerId="LiveId" clId="{9E96C9BA-1357-4F5C-B293-7322078143D5}" dt="2019-10-12T15:30:26.930" v="2440"/>
          <ac:picMkLst>
            <pc:docMk/>
            <pc:sldMk cId="4280392631" sldId="273"/>
            <ac:picMk id="4" creationId="{4D63095C-9DA8-43BF-9B8A-AA5C8A2FF310}"/>
          </ac:picMkLst>
        </pc:picChg>
      </pc:sldChg>
      <pc:sldChg chg="addSp delSp modSp add">
        <pc:chgData name="Mitchel Sellers" userId="fb74164179c81e3e" providerId="LiveId" clId="{9E96C9BA-1357-4F5C-B293-7322078143D5}" dt="2019-10-12T15:35:57.906" v="2448"/>
        <pc:sldMkLst>
          <pc:docMk/>
          <pc:sldMk cId="1059824799" sldId="274"/>
        </pc:sldMkLst>
        <pc:spChg chg="mod">
          <ac:chgData name="Mitchel Sellers" userId="fb74164179c81e3e" providerId="LiveId" clId="{9E96C9BA-1357-4F5C-B293-7322078143D5}" dt="2019-10-12T15:30:35.136" v="2447" actId="20577"/>
          <ac:spMkLst>
            <pc:docMk/>
            <pc:sldMk cId="1059824799" sldId="274"/>
            <ac:spMk id="2" creationId="{54C673F4-09C3-499B-9EF8-356391E64730}"/>
          </ac:spMkLst>
        </pc:spChg>
        <pc:spChg chg="del">
          <ac:chgData name="Mitchel Sellers" userId="fb74164179c81e3e" providerId="LiveId" clId="{9E96C9BA-1357-4F5C-B293-7322078143D5}" dt="2019-10-12T15:35:57.906" v="2448"/>
          <ac:spMkLst>
            <pc:docMk/>
            <pc:sldMk cId="1059824799" sldId="274"/>
            <ac:spMk id="3" creationId="{55C4EF6B-9396-4E47-8242-FF81C3933B83}"/>
          </ac:spMkLst>
        </pc:spChg>
        <pc:picChg chg="add mod">
          <ac:chgData name="Mitchel Sellers" userId="fb74164179c81e3e" providerId="LiveId" clId="{9E96C9BA-1357-4F5C-B293-7322078143D5}" dt="2019-10-12T15:35:57.906" v="2448"/>
          <ac:picMkLst>
            <pc:docMk/>
            <pc:sldMk cId="1059824799" sldId="274"/>
            <ac:picMk id="4" creationId="{4AABE8E6-FADA-4B7C-A154-E1A80FCD232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629" y="1681389"/>
            <a:ext cx="9860536" cy="1823811"/>
          </a:xfrm>
        </p:spPr>
        <p:txBody>
          <a:bodyPr anchor="b"/>
          <a:lstStyle>
            <a:lvl1pPr algn="l">
              <a:defRPr sz="6000" b="0" i="0">
                <a:latin typeface="Segoe UI Light" charset="0"/>
                <a:ea typeface="Segoe UI Light" charset="0"/>
                <a:cs typeface="Segoe UI Light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629" y="3602038"/>
            <a:ext cx="9860536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Segoe UI Light" charset="0"/>
                <a:ea typeface="Segoe UI Light" charset="0"/>
                <a:cs typeface="Segoe UI Ligh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629" y="74458"/>
            <a:ext cx="2743200" cy="1057656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1629" y="6306671"/>
            <a:ext cx="9860536" cy="336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200" b="0" i="0">
                <a:solidFill>
                  <a:schemeClr val="bg1"/>
                </a:solidFill>
                <a:latin typeface="Segoe UI Light" charset="0"/>
                <a:ea typeface="Segoe UI Light" charset="0"/>
                <a:cs typeface="Segoe UI Light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90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629" y="365125"/>
            <a:ext cx="1060908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1629" y="1825625"/>
            <a:ext cx="10609089" cy="43513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718" y="5804027"/>
            <a:ext cx="914400" cy="917448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1629" y="6306671"/>
            <a:ext cx="9860536" cy="336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200" b="0" i="0">
                <a:solidFill>
                  <a:schemeClr val="bg1"/>
                </a:solidFill>
                <a:latin typeface="Segoe UI Light" charset="0"/>
                <a:ea typeface="Segoe UI Light" charset="0"/>
                <a:cs typeface="Segoe UI Light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335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395818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1629" y="365125"/>
            <a:ext cx="8060871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718" y="5804027"/>
            <a:ext cx="914400" cy="917448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1629" y="6306671"/>
            <a:ext cx="9860536" cy="336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200" b="0" i="0">
                <a:solidFill>
                  <a:schemeClr val="bg1"/>
                </a:solidFill>
                <a:latin typeface="Segoe UI Light" charset="0"/>
                <a:ea typeface="Segoe UI Light" charset="0"/>
                <a:cs typeface="Segoe UI Light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43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629" y="365125"/>
            <a:ext cx="1060908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9" y="1825625"/>
            <a:ext cx="1060908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718" y="5804027"/>
            <a:ext cx="914400" cy="917448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1629" y="6306671"/>
            <a:ext cx="9860536" cy="336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200" b="0" i="0">
                <a:solidFill>
                  <a:schemeClr val="bg1"/>
                </a:solidFill>
                <a:latin typeface="Segoe UI Light" charset="0"/>
                <a:ea typeface="Segoe UI Light" charset="0"/>
                <a:cs typeface="Segoe UI Light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192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629" y="1709738"/>
            <a:ext cx="1060908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629" y="4589463"/>
            <a:ext cx="1060908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718" y="5804027"/>
            <a:ext cx="914400" cy="917448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1629" y="6306671"/>
            <a:ext cx="9860536" cy="336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200" b="0" i="0">
                <a:solidFill>
                  <a:schemeClr val="bg1"/>
                </a:solidFill>
                <a:latin typeface="Segoe UI Light" charset="0"/>
                <a:ea typeface="Segoe UI Light" charset="0"/>
                <a:cs typeface="Segoe UI Light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40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7018" y="365125"/>
            <a:ext cx="10553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7018" y="1825625"/>
            <a:ext cx="4997824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911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718" y="5804027"/>
            <a:ext cx="914400" cy="917448"/>
          </a:xfrm>
          <a:prstGeom prst="rect">
            <a:avLst/>
          </a:prstGeom>
        </p:spPr>
      </p:pic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1629" y="6306671"/>
            <a:ext cx="9860536" cy="336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200" b="0" i="0">
                <a:solidFill>
                  <a:schemeClr val="bg1"/>
                </a:solidFill>
                <a:latin typeface="Segoe UI Light" charset="0"/>
                <a:ea typeface="Segoe UI Light" charset="0"/>
                <a:cs typeface="Segoe UI Light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954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88" y="365125"/>
            <a:ext cx="1054923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558" y="1690688"/>
            <a:ext cx="496934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488" y="2505075"/>
            <a:ext cx="496934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76564" y="1681163"/>
            <a:ext cx="514415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70494" y="2505075"/>
            <a:ext cx="5150224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718" y="5804027"/>
            <a:ext cx="914400" cy="917448"/>
          </a:xfrm>
          <a:prstGeom prst="rect">
            <a:avLst/>
          </a:prstGeom>
        </p:spPr>
      </p:pic>
      <p:sp>
        <p:nvSpPr>
          <p:cNvPr id="1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11629" y="6306671"/>
            <a:ext cx="9860536" cy="336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200" b="0" i="0">
                <a:solidFill>
                  <a:schemeClr val="bg1"/>
                </a:solidFill>
                <a:latin typeface="Segoe UI Light" charset="0"/>
                <a:ea typeface="Segoe UI Light" charset="0"/>
                <a:cs typeface="Segoe UI Light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990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718" y="5804027"/>
            <a:ext cx="914400" cy="917448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1629" y="6306671"/>
            <a:ext cx="9860536" cy="336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200" b="0" i="0">
                <a:solidFill>
                  <a:schemeClr val="bg1"/>
                </a:solidFill>
                <a:latin typeface="Segoe UI Light" charset="0"/>
                <a:ea typeface="Segoe UI Light" charset="0"/>
                <a:cs typeface="Segoe UI Light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3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718" y="5804027"/>
            <a:ext cx="914400" cy="917448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1629" y="6306671"/>
            <a:ext cx="9860536" cy="336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200" b="0" i="0">
                <a:solidFill>
                  <a:schemeClr val="bg1"/>
                </a:solidFill>
                <a:latin typeface="Segoe UI Light" charset="0"/>
                <a:ea typeface="Segoe UI Light" charset="0"/>
                <a:cs typeface="Segoe UI Light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66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630" y="457200"/>
            <a:ext cx="426039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457201"/>
            <a:ext cx="5937530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1630" y="2057400"/>
            <a:ext cx="426039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718" y="5804027"/>
            <a:ext cx="914400" cy="917448"/>
          </a:xfrm>
          <a:prstGeom prst="rect">
            <a:avLst/>
          </a:prstGeom>
        </p:spPr>
      </p:pic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1629" y="6306671"/>
            <a:ext cx="9860536" cy="336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200" b="0" i="0">
                <a:solidFill>
                  <a:schemeClr val="bg1"/>
                </a:solidFill>
                <a:latin typeface="Segoe UI Light" charset="0"/>
                <a:ea typeface="Segoe UI Light" charset="0"/>
                <a:cs typeface="Segoe UI Light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941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630" y="457200"/>
            <a:ext cx="426039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593753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1630" y="2057400"/>
            <a:ext cx="426039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718" y="5804027"/>
            <a:ext cx="914400" cy="917448"/>
          </a:xfrm>
          <a:prstGeom prst="rect">
            <a:avLst/>
          </a:prstGeom>
        </p:spPr>
      </p:pic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1629" y="6306671"/>
            <a:ext cx="9860536" cy="336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200" b="0" i="0">
                <a:solidFill>
                  <a:schemeClr val="bg1"/>
                </a:solidFill>
                <a:latin typeface="Segoe UI Light" charset="0"/>
                <a:ea typeface="Segoe UI Light" charset="0"/>
                <a:cs typeface="Segoe UI Light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175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>
                <a:alpha val="20000"/>
              </a:srgbClr>
            </a:gs>
            <a:gs pos="40000">
              <a:srgbClr val="0E97AA"/>
            </a:gs>
            <a:gs pos="100000">
              <a:srgbClr val="0070C0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1630" y="365125"/>
            <a:ext cx="98605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630" y="1825625"/>
            <a:ext cx="986053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1629" y="6306671"/>
            <a:ext cx="9860536" cy="336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200" b="0" i="0">
                <a:solidFill>
                  <a:schemeClr val="bg1"/>
                </a:solidFill>
                <a:latin typeface="Segoe UI Light" charset="0"/>
                <a:ea typeface="Segoe UI Light" charset="0"/>
                <a:cs typeface="Segoe UI Light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717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bg1"/>
          </a:solidFill>
          <a:latin typeface="Segoe UI Light" charset="0"/>
          <a:ea typeface="Segoe UI Light" charset="0"/>
          <a:cs typeface="Segoe U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bg1"/>
          </a:solidFill>
          <a:latin typeface="Segoe UI Light" charset="0"/>
          <a:ea typeface="Segoe UI Light" charset="0"/>
          <a:cs typeface="Segoe UI Light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bg1"/>
          </a:solidFill>
          <a:latin typeface="Segoe UI Light" charset="0"/>
          <a:ea typeface="Segoe UI Light" charset="0"/>
          <a:cs typeface="Segoe UI Light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bg1"/>
          </a:solidFill>
          <a:latin typeface="Segoe UI Light" charset="0"/>
          <a:ea typeface="Segoe UI Light" charset="0"/>
          <a:cs typeface="Segoe UI Light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bg1"/>
          </a:solidFill>
          <a:latin typeface="Segoe UI Light" charset="0"/>
          <a:ea typeface="Segoe UI Light" charset="0"/>
          <a:cs typeface="Segoe UI Light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bg1"/>
          </a:solidFill>
          <a:latin typeface="Segoe UI Light" charset="0"/>
          <a:ea typeface="Segoe UI Light" charset="0"/>
          <a:cs typeface="Segoe UI Light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mitchelsellers/UnitTestingPatternsDemo" TargetMode="External"/><Relationship Id="rId2" Type="http://schemas.openxmlformats.org/officeDocument/2006/relationships/hyperlink" Target="https://docs.microsoft.com/en-us/aspnet/core/mvc/controllers/testing?view=aspnetcore-3.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tchelsellers.com/" TargetMode="External"/><Relationship Id="rId2" Type="http://schemas.openxmlformats.org/officeDocument/2006/relationships/hyperlink" Target="mailto:msellers@iowacomputergurus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29AA6-7539-4F13-9887-4AC6A418C0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Practical Unit Testing Patterns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9FD53F-BB63-4BC2-9565-9A94E5CC1A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With .NET Core</a:t>
            </a:r>
          </a:p>
        </p:txBody>
      </p:sp>
    </p:spTree>
    <p:extLst>
      <p:ext uri="{BB962C8B-B14F-4D97-AF65-F5344CB8AC3E}">
        <p14:creationId xmlns:p14="http://schemas.microsoft.com/office/powerpoint/2010/main" val="3223976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9B13C-38FC-4973-BB31-FBC5A61D1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Arrangement of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364C4-9467-41B6-A624-77B2A8E7A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Arrange</a:t>
            </a:r>
          </a:p>
          <a:p>
            <a:pPr lvl="1"/>
            <a:r>
              <a:rPr lang="en-US" dirty="0"/>
              <a:t>Setup anything needed</a:t>
            </a:r>
          </a:p>
          <a:p>
            <a:r>
              <a:rPr lang="en-US" dirty="0"/>
              <a:t>Act</a:t>
            </a:r>
          </a:p>
          <a:p>
            <a:pPr lvl="1"/>
            <a:r>
              <a:rPr lang="en-US" dirty="0"/>
              <a:t>Perform the action</a:t>
            </a:r>
          </a:p>
          <a:p>
            <a:r>
              <a:rPr lang="en-US" dirty="0"/>
              <a:t>Assert</a:t>
            </a:r>
          </a:p>
          <a:p>
            <a:pPr lvl="1"/>
            <a:r>
              <a:rPr lang="en-US" dirty="0"/>
              <a:t>Validate the result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2C44E2-4445-4248-9038-006AD54885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5479" y="1477131"/>
            <a:ext cx="7241040" cy="4160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625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F4416-FD6B-42B8-9B49-5B2C80DD8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75950-E348-4D2C-BD4A-2574EE5AC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Mock frameworks allow you to create a fake implementation of an interface</a:t>
            </a:r>
          </a:p>
          <a:p>
            <a:r>
              <a:rPr lang="en-US" dirty="0" err="1"/>
              <a:t>Moq</a:t>
            </a:r>
            <a:r>
              <a:rPr lang="en-US" dirty="0"/>
              <a:t> NuGet package is most commonly used</a:t>
            </a:r>
          </a:p>
          <a:p>
            <a:r>
              <a:rPr lang="en-US" dirty="0"/>
              <a:t>Allows you to validate the call, and setup returns.</a:t>
            </a:r>
          </a:p>
        </p:txBody>
      </p:sp>
    </p:spTree>
    <p:extLst>
      <p:ext uri="{BB962C8B-B14F-4D97-AF65-F5344CB8AC3E}">
        <p14:creationId xmlns:p14="http://schemas.microsoft.com/office/powerpoint/2010/main" val="3054582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91CCC-2CE5-4F23-912E-077F6992D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Untestable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42C7A-7F76-4707-9164-F559F56BA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Static Methods</a:t>
            </a:r>
          </a:p>
          <a:p>
            <a:r>
              <a:rPr lang="en-US" dirty="0"/>
              <a:t>Extension Methods</a:t>
            </a:r>
          </a:p>
          <a:p>
            <a:r>
              <a:rPr lang="en-US" dirty="0"/>
              <a:t>Similar</a:t>
            </a:r>
          </a:p>
          <a:p>
            <a:r>
              <a:rPr lang="en-US" dirty="0"/>
              <a:t>Fix?</a:t>
            </a:r>
          </a:p>
          <a:p>
            <a:pPr lvl="1"/>
            <a:r>
              <a:rPr lang="en-US" dirty="0"/>
              <a:t>Creation of “Shims” or similar.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500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10D07-EA9A-476E-8A7F-1124F2BA3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Untestable Method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89841C6-887D-4CC1-A8C7-3602A1BADD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175" y="3247098"/>
            <a:ext cx="10609263" cy="1508391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B032545F-887B-45AA-B2C0-6192B6245793}"/>
              </a:ext>
            </a:extLst>
          </p:cNvPr>
          <p:cNvSpPr/>
          <p:nvPr/>
        </p:nvSpPr>
        <p:spPr>
          <a:xfrm>
            <a:off x="5396593" y="4094389"/>
            <a:ext cx="2310493" cy="379640"/>
          </a:xfrm>
          <a:prstGeom prst="ellipse">
            <a:avLst/>
          </a:prstGeom>
          <a:solidFill>
            <a:srgbClr val="7BB701">
              <a:alpha val="902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BBA51AE-28B3-458E-8956-76503B469A78}"/>
              </a:ext>
            </a:extLst>
          </p:cNvPr>
          <p:cNvSpPr/>
          <p:nvPr/>
        </p:nvSpPr>
        <p:spPr>
          <a:xfrm>
            <a:off x="7890782" y="4094389"/>
            <a:ext cx="2918732" cy="379640"/>
          </a:xfrm>
          <a:prstGeom prst="ellipse">
            <a:avLst/>
          </a:prstGeom>
          <a:solidFill>
            <a:srgbClr val="7BB701">
              <a:alpha val="902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02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D4B12-B700-4053-92ED-E0E650ADB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Fixes?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0327ED8-3A08-48DF-9174-0953F388DF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8194" y="1905794"/>
            <a:ext cx="7515225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600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FC286-386C-4A1A-8A46-BDB89A3D3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 Controller Changes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3B279B8-5697-4C05-BC5F-D2AA8D0832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175" y="2802608"/>
            <a:ext cx="10609263" cy="239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7269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67D0D-9138-44DF-B8B8-5A1E9D234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Changes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D63095C-9DA8-43BF-9B8A-AA5C8A2FF3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175" y="3378027"/>
            <a:ext cx="10609263" cy="124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392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673F4-09C3-499B-9EF8-356391E64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AABE8E6-FADA-4B7C-A154-E1A80FCD23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175" y="2332460"/>
            <a:ext cx="10609263" cy="3337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8247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D037E-685F-4036-9706-6DF3696FE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58A42-AC06-451E-91EF-CC453D867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https://docs.microsoft.com/en-us/aspnet/core/mvc/controllers/testing?view=aspnetcore-3.0</a:t>
            </a:r>
            <a:endParaRPr lang="en-US" dirty="0"/>
          </a:p>
          <a:p>
            <a:r>
              <a:rPr lang="en-US" dirty="0"/>
              <a:t>Code: </a:t>
            </a:r>
            <a:r>
              <a:rPr lang="en-US" dirty="0">
                <a:hlinkClick r:id="rId3"/>
              </a:rPr>
              <a:t>https://github.com/mitchelsellers/UnitTestingPatternsDemo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280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5489A-834A-4FF3-8CA8-8FDBCBFB5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Your Speaker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F2C72-4A48-4F92-A4BD-642642965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Mitchel Sellers</a:t>
            </a:r>
          </a:p>
          <a:p>
            <a:r>
              <a:rPr lang="en-US" dirty="0"/>
              <a:t>Microsoft MVP &amp; </a:t>
            </a:r>
            <a:r>
              <a:rPr lang="en-US" dirty="0" err="1"/>
              <a:t>ASPInsider</a:t>
            </a:r>
            <a:endParaRPr lang="en-US" dirty="0"/>
          </a:p>
          <a:p>
            <a:r>
              <a:rPr lang="en-US" dirty="0"/>
              <a:t>CEO @ IowaComputerGurus, Inc.</a:t>
            </a:r>
          </a:p>
          <a:p>
            <a:r>
              <a:rPr lang="en-US" dirty="0"/>
              <a:t>Contact Information</a:t>
            </a:r>
          </a:p>
          <a:p>
            <a:pPr lvl="1"/>
            <a:r>
              <a:rPr lang="en-US" dirty="0">
                <a:hlinkClick r:id="rId2"/>
              </a:rPr>
              <a:t>msellers@iowacomputergurus.com</a:t>
            </a:r>
            <a:endParaRPr lang="en-US" dirty="0"/>
          </a:p>
          <a:p>
            <a:pPr lvl="1"/>
            <a:r>
              <a:rPr lang="en-US" dirty="0"/>
              <a:t>Twitter: @</a:t>
            </a:r>
            <a:r>
              <a:rPr lang="en-US" dirty="0" err="1"/>
              <a:t>MitchelSellers</a:t>
            </a:r>
            <a:endParaRPr lang="en-US" dirty="0"/>
          </a:p>
          <a:p>
            <a:pPr lvl="1"/>
            <a:r>
              <a:rPr lang="en-US" dirty="0"/>
              <a:t>Blog: </a:t>
            </a:r>
            <a:r>
              <a:rPr lang="en-US" dirty="0">
                <a:hlinkClick r:id="rId3"/>
              </a:rPr>
              <a:t>http://www.mitchelsellers.com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342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EDBDD-C315-4A36-BE15-629E971F4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with Unit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4EABD3-4ADC-4074-8CBF-C18AC6749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Code Coverage?</a:t>
            </a:r>
          </a:p>
          <a:p>
            <a:pPr lvl="1"/>
            <a:r>
              <a:rPr lang="en-US" dirty="0"/>
              <a:t>Yes, this is a metric, but could be flawed, more on this later</a:t>
            </a:r>
          </a:p>
          <a:p>
            <a:r>
              <a:rPr lang="en-US" dirty="0"/>
              <a:t>Better Quality Code?</a:t>
            </a:r>
          </a:p>
          <a:p>
            <a:pPr lvl="1"/>
            <a:r>
              <a:rPr lang="en-US" dirty="0"/>
              <a:t>How?  By knowing that what the application did last week, works this week</a:t>
            </a:r>
          </a:p>
          <a:p>
            <a:r>
              <a:rPr lang="en-US" dirty="0"/>
              <a:t>Reduced Development Time?</a:t>
            </a:r>
          </a:p>
          <a:p>
            <a:pPr lvl="1"/>
            <a:r>
              <a:rPr lang="en-US" dirty="0"/>
              <a:t>By writing tests, and validating at the code level, you can proof items with less user interaction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028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2E045-5F53-4A33-B3DE-39E9FBFE1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Flaws with Blanket __% Of 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607A8-087A-46E4-A6C3-30EC26883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Boiler-Plate Code</a:t>
            </a:r>
          </a:p>
          <a:p>
            <a:pPr lvl="1"/>
            <a:r>
              <a:rPr lang="en-US" dirty="0" err="1"/>
              <a:t>Startup.cs</a:t>
            </a:r>
            <a:endParaRPr lang="en-US" dirty="0"/>
          </a:p>
          <a:p>
            <a:pPr lvl="1"/>
            <a:r>
              <a:rPr lang="en-US" dirty="0" err="1"/>
              <a:t>Program.cs</a:t>
            </a:r>
            <a:endParaRPr lang="en-US" dirty="0"/>
          </a:p>
          <a:p>
            <a:r>
              <a:rPr lang="en-US" dirty="0"/>
              <a:t>Auto-Generated Code</a:t>
            </a:r>
          </a:p>
          <a:p>
            <a:pPr lvl="1"/>
            <a:r>
              <a:rPr lang="en-US" dirty="0"/>
              <a:t>EF Migrations</a:t>
            </a:r>
          </a:p>
          <a:p>
            <a:pPr lvl="1"/>
            <a:r>
              <a:rPr lang="en-US" dirty="0"/>
              <a:t>EF Snapshots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556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EFD6A-8CF8-458B-9730-D88014177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Project – 2 Tests No Exclusions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C23DF4B-EE30-46FA-8142-259BEAD41E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1778" y="2250629"/>
            <a:ext cx="10609263" cy="2897171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89DD943D-51F0-43A2-9673-92D6E118CF97}"/>
              </a:ext>
            </a:extLst>
          </p:cNvPr>
          <p:cNvSpPr/>
          <p:nvPr/>
        </p:nvSpPr>
        <p:spPr>
          <a:xfrm>
            <a:off x="3992336" y="3322864"/>
            <a:ext cx="6600825" cy="432707"/>
          </a:xfrm>
          <a:prstGeom prst="ellipse">
            <a:avLst/>
          </a:prstGeom>
          <a:solidFill>
            <a:srgbClr val="7BB701">
              <a:alpha val="2313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529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9FF15-4DC4-4EB4-9D20-BCCA4A2D0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Fixing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F295D-D8E9-4D1F-85D6-F6E29C0DF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Writing Tests</a:t>
            </a:r>
          </a:p>
          <a:p>
            <a:pPr lvl="1"/>
            <a:r>
              <a:rPr lang="en-US" dirty="0"/>
              <a:t>Best choice, but not always possible</a:t>
            </a:r>
          </a:p>
          <a:p>
            <a:r>
              <a:rPr lang="en-US" dirty="0"/>
              <a:t>Exclude class or method</a:t>
            </a:r>
          </a:p>
          <a:p>
            <a:pPr lvl="1"/>
            <a:r>
              <a:rPr lang="en-US" dirty="0"/>
              <a:t>[</a:t>
            </a:r>
            <a:r>
              <a:rPr lang="en-US" dirty="0" err="1"/>
              <a:t>ExcludeFromCodeCoverage</a:t>
            </a:r>
            <a:r>
              <a:rPr lang="en-US" dirty="0"/>
              <a:t>] attribute</a:t>
            </a:r>
          </a:p>
          <a:p>
            <a:r>
              <a:rPr lang="en-US" dirty="0"/>
              <a:t>Might need to re-add this after certain actions</a:t>
            </a:r>
          </a:p>
          <a:p>
            <a:r>
              <a:rPr lang="en-US" dirty="0"/>
              <a:t>Creates a much more realistic picture</a:t>
            </a:r>
          </a:p>
          <a:p>
            <a:pPr lvl="1"/>
            <a:r>
              <a:rPr lang="en-US" dirty="0"/>
              <a:t>Lets exclude EF Migrations </a:t>
            </a:r>
          </a:p>
          <a:p>
            <a:pPr lvl="1"/>
            <a:r>
              <a:rPr lang="en-US" dirty="0"/>
              <a:t>Also exclude </a:t>
            </a:r>
            <a:r>
              <a:rPr lang="en-US" dirty="0" err="1"/>
              <a:t>program.cs</a:t>
            </a:r>
            <a:r>
              <a:rPr lang="en-US" dirty="0"/>
              <a:t> &amp; </a:t>
            </a:r>
            <a:r>
              <a:rPr lang="en-US" dirty="0" err="1"/>
              <a:t>startup.cs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66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D3E35-8D54-48C6-BFB3-FBE02C46D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Project – With Exclusions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95818BB-7D67-4C28-AE05-418ACFF102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175" y="2348254"/>
            <a:ext cx="10609263" cy="3306079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FE47C4D5-7C4C-4B97-BEC3-B8CFC743B94C}"/>
              </a:ext>
            </a:extLst>
          </p:cNvPr>
          <p:cNvSpPr/>
          <p:nvPr/>
        </p:nvSpPr>
        <p:spPr>
          <a:xfrm>
            <a:off x="4159704" y="3429000"/>
            <a:ext cx="6523264" cy="412296"/>
          </a:xfrm>
          <a:prstGeom prst="ellipse">
            <a:avLst/>
          </a:prstGeom>
          <a:solidFill>
            <a:srgbClr val="7BB701">
              <a:alpha val="1098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765DF0-9B22-4D58-A508-3A78A7C426CB}"/>
              </a:ext>
            </a:extLst>
          </p:cNvPr>
          <p:cNvSpPr txBox="1"/>
          <p:nvPr/>
        </p:nvSpPr>
        <p:spPr>
          <a:xfrm>
            <a:off x="6155871" y="2565462"/>
            <a:ext cx="2657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28% Change!</a:t>
            </a:r>
          </a:p>
        </p:txBody>
      </p:sp>
    </p:spTree>
    <p:extLst>
      <p:ext uri="{BB962C8B-B14F-4D97-AF65-F5344CB8AC3E}">
        <p14:creationId xmlns:p14="http://schemas.microsoft.com/office/powerpoint/2010/main" val="1811795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F2B24-1A14-4DBA-AFF0-5575A8467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Testing Frameworks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663D3-F545-417D-8F45-1B1C26713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have many options</a:t>
            </a:r>
          </a:p>
          <a:p>
            <a:pPr lvl="1"/>
            <a:r>
              <a:rPr lang="en-US" dirty="0" err="1"/>
              <a:t>Xunit</a:t>
            </a:r>
            <a:endParaRPr lang="en-US" dirty="0"/>
          </a:p>
          <a:p>
            <a:pPr lvl="1"/>
            <a:r>
              <a:rPr lang="en-US" dirty="0" err="1"/>
              <a:t>MSTest</a:t>
            </a:r>
            <a:endParaRPr lang="en-US" dirty="0"/>
          </a:p>
          <a:p>
            <a:pPr lvl="1"/>
            <a:r>
              <a:rPr lang="en-US" dirty="0" err="1"/>
              <a:t>Nunit</a:t>
            </a:r>
            <a:endParaRPr lang="en-US" dirty="0"/>
          </a:p>
          <a:p>
            <a:r>
              <a:rPr lang="en-US" dirty="0"/>
              <a:t>Which one to select?</a:t>
            </a:r>
          </a:p>
          <a:p>
            <a:r>
              <a:rPr lang="en-US" dirty="0"/>
              <a:t>I personally use </a:t>
            </a:r>
            <a:r>
              <a:rPr lang="en-US" dirty="0" err="1"/>
              <a:t>Xunit</a:t>
            </a:r>
            <a:endParaRPr lang="en-US" dirty="0"/>
          </a:p>
          <a:p>
            <a:pPr lvl="1"/>
            <a:r>
              <a:rPr lang="en-US" dirty="0"/>
              <a:t>[Fact] &amp; [Theory] Support makes for easier test writing</a:t>
            </a:r>
          </a:p>
          <a:p>
            <a:pPr lvl="1"/>
            <a:r>
              <a:rPr lang="en-US" dirty="0"/>
              <a:t>Syntax is less involved</a:t>
            </a:r>
          </a:p>
        </p:txBody>
      </p:sp>
    </p:spTree>
    <p:extLst>
      <p:ext uri="{BB962C8B-B14F-4D97-AF65-F5344CB8AC3E}">
        <p14:creationId xmlns:p14="http://schemas.microsoft.com/office/powerpoint/2010/main" val="442278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B7CA7-FA1E-4B12-8D34-7E79CFE91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Testing Naming Conventions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D35AD-93C4-4138-9781-5A6BB1B37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religious debate on its own, just focus on your standards</a:t>
            </a:r>
          </a:p>
          <a:p>
            <a:r>
              <a:rPr lang="en-US" dirty="0" err="1"/>
              <a:t>Method_StateUnderTest_ExpectedBehavior</a:t>
            </a:r>
            <a:endParaRPr lang="en-US" dirty="0"/>
          </a:p>
          <a:p>
            <a:pPr lvl="1"/>
            <a:r>
              <a:rPr lang="en-US" dirty="0" err="1"/>
              <a:t>IsWeekend_Monday_False</a:t>
            </a:r>
            <a:endParaRPr lang="en-US" dirty="0"/>
          </a:p>
          <a:p>
            <a:r>
              <a:rPr lang="en-US" dirty="0" err="1"/>
              <a:t>Method_ExpectedBehavior_StateUnderTest</a:t>
            </a:r>
            <a:endParaRPr lang="en-US" dirty="0"/>
          </a:p>
          <a:p>
            <a:pPr lvl="1"/>
            <a:r>
              <a:rPr lang="en-US" dirty="0" err="1"/>
              <a:t>IsWeekedn_False_Monday</a:t>
            </a:r>
            <a:endParaRPr lang="en-US" dirty="0"/>
          </a:p>
          <a:p>
            <a:r>
              <a:rPr lang="en-US" dirty="0" err="1"/>
              <a:t>Method_Condition_Result</a:t>
            </a:r>
            <a:r>
              <a:rPr lang="en-US" dirty="0"/>
              <a:t> (Should/When Prefix)</a:t>
            </a:r>
          </a:p>
          <a:p>
            <a:pPr lvl="1"/>
            <a:r>
              <a:rPr lang="en-US" dirty="0" err="1"/>
              <a:t>IsWeekend_ShouldReturnFalse_WhenMonday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289617"/>
      </p:ext>
    </p:extLst>
  </p:cSld>
  <p:clrMapOvr>
    <a:masterClrMapping/>
  </p:clrMapOvr>
</p:sld>
</file>

<file path=ppt/theme/theme1.xml><?xml version="1.0" encoding="utf-8"?>
<a:theme xmlns:a="http://schemas.openxmlformats.org/drawingml/2006/main" name="Mitchel Sellers Presentation Template">
  <a:themeElements>
    <a:clrScheme name="Custom 3">
      <a:dk1>
        <a:srgbClr val="0072C5"/>
      </a:dk1>
      <a:lt1>
        <a:srgbClr val="FFFFFF"/>
      </a:lt1>
      <a:dk2>
        <a:srgbClr val="005492"/>
      </a:dk2>
      <a:lt2>
        <a:srgbClr val="E7E6E6"/>
      </a:lt2>
      <a:accent1>
        <a:srgbClr val="7BB701"/>
      </a:accent1>
      <a:accent2>
        <a:srgbClr val="FFAA4C"/>
      </a:accent2>
      <a:accent3>
        <a:srgbClr val="A5A5A5"/>
      </a:accent3>
      <a:accent4>
        <a:srgbClr val="5E11BF"/>
      </a:accent4>
      <a:accent5>
        <a:srgbClr val="5B9BD5"/>
      </a:accent5>
      <a:accent6>
        <a:srgbClr val="B0A380"/>
      </a:accent6>
      <a:hlink>
        <a:srgbClr val="FEFFFF"/>
      </a:hlink>
      <a:folHlink>
        <a:srgbClr val="FFAA4C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tchel Sellers Presentation Template, DRAFT 03" id="{06235167-C239-4D4C-AB6B-5AAC399061A9}" vid="{E8C10765-F00D-C14C-929B-F5D7A963D4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Mitchel Sellers Presentation Template</Template>
  <TotalTime>66</TotalTime>
  <Words>387</Words>
  <Application>Microsoft Office PowerPoint</Application>
  <PresentationFormat>Widescreen</PresentationFormat>
  <Paragraphs>78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Segoe UI Light</vt:lpstr>
      <vt:lpstr>Mitchel Sellers Presentation Template</vt:lpstr>
      <vt:lpstr>Practical Unit Testing Patterns</vt:lpstr>
      <vt:lpstr>About Your Speaker</vt:lpstr>
      <vt:lpstr>Goals with Unit Testing</vt:lpstr>
      <vt:lpstr>Flaws with Blanket __% Of Coverage</vt:lpstr>
      <vt:lpstr>Sample Project – 2 Tests No Exclusions</vt:lpstr>
      <vt:lpstr>Fixing Metrics</vt:lpstr>
      <vt:lpstr>Sample Project – With Exclusions</vt:lpstr>
      <vt:lpstr>Unit Testing Frameworks</vt:lpstr>
      <vt:lpstr>Unit Testing Naming Conventions</vt:lpstr>
      <vt:lpstr>Arrangement of Tests</vt:lpstr>
      <vt:lpstr>Mocking</vt:lpstr>
      <vt:lpstr>Untestable Code</vt:lpstr>
      <vt:lpstr>Example Untestable Method</vt:lpstr>
      <vt:lpstr>Fixes?</vt:lpstr>
      <vt:lpstr>Home Controller Changes</vt:lpstr>
      <vt:lpstr>Method Changes</vt:lpstr>
      <vt:lpstr>Result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Unit Testing Patterns</dc:title>
  <dc:creator>Mitchel Sellers</dc:creator>
  <cp:lastModifiedBy>Mitchel Sellers</cp:lastModifiedBy>
  <cp:revision>6</cp:revision>
  <dcterms:created xsi:type="dcterms:W3CDTF">2019-10-12T12:55:11Z</dcterms:created>
  <dcterms:modified xsi:type="dcterms:W3CDTF">2019-10-12T19:11:28Z</dcterms:modified>
</cp:coreProperties>
</file>