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59" r:id="rId7"/>
    <p:sldId id="261" r:id="rId8"/>
    <p:sldId id="263" r:id="rId9"/>
    <p:sldId id="262" r:id="rId10"/>
    <p:sldId id="264" r:id="rId11"/>
    <p:sldId id="267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0E440-D057-4FE3-B0D0-16365DEE7234}" v="18" dt="2021-03-02T18:04:13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" userId="0c827c27-c616-4502-b226-355297ce986a" providerId="ADAL" clId="{F3D0E440-D057-4FE3-B0D0-16365DEE7234}"/>
    <pc:docChg chg="custSel addSld modSld modShowInfo">
      <pc:chgData name="Mitchel" userId="0c827c27-c616-4502-b226-355297ce986a" providerId="ADAL" clId="{F3D0E440-D057-4FE3-B0D0-16365DEE7234}" dt="2021-03-02T18:05:39.113" v="1164" actId="20577"/>
      <pc:docMkLst>
        <pc:docMk/>
      </pc:docMkLst>
      <pc:sldChg chg="modSp">
        <pc:chgData name="Mitchel" userId="0c827c27-c616-4502-b226-355297ce986a" providerId="ADAL" clId="{F3D0E440-D057-4FE3-B0D0-16365DEE7234}" dt="2021-03-02T18:04:13.123" v="1159" actId="20577"/>
        <pc:sldMkLst>
          <pc:docMk/>
          <pc:sldMk cId="897227584" sldId="256"/>
        </pc:sldMkLst>
        <pc:spChg chg="mod">
          <ac:chgData name="Mitchel" userId="0c827c27-c616-4502-b226-355297ce986a" providerId="ADAL" clId="{F3D0E440-D057-4FE3-B0D0-16365DEE7234}" dt="2021-03-02T18:04:13.123" v="1159" actId="20577"/>
          <ac:spMkLst>
            <pc:docMk/>
            <pc:sldMk cId="897227584" sldId="256"/>
            <ac:spMk id="2" creationId="{EE2B9D27-4D48-444C-B18E-3A87C6447ADD}"/>
          </ac:spMkLst>
        </pc:spChg>
      </pc:sldChg>
      <pc:sldChg chg="modSp mod">
        <pc:chgData name="Mitchel" userId="0c827c27-c616-4502-b226-355297ce986a" providerId="ADAL" clId="{F3D0E440-D057-4FE3-B0D0-16365DEE7234}" dt="2021-03-02T18:05:39.113" v="1164" actId="20577"/>
        <pc:sldMkLst>
          <pc:docMk/>
          <pc:sldMk cId="1566092850" sldId="257"/>
        </pc:sldMkLst>
        <pc:spChg chg="mod">
          <ac:chgData name="Mitchel" userId="0c827c27-c616-4502-b226-355297ce986a" providerId="ADAL" clId="{F3D0E440-D057-4FE3-B0D0-16365DEE7234}" dt="2021-03-02T18:05:39.113" v="1164" actId="20577"/>
          <ac:spMkLst>
            <pc:docMk/>
            <pc:sldMk cId="1566092850" sldId="257"/>
            <ac:spMk id="3" creationId="{36ED9F30-32EC-47D8-8789-5399D2E82651}"/>
          </ac:spMkLst>
        </pc:spChg>
      </pc:sldChg>
      <pc:sldChg chg="addSp modSp mod setBg modAnim">
        <pc:chgData name="Mitchel" userId="0c827c27-c616-4502-b226-355297ce986a" providerId="ADAL" clId="{F3D0E440-D057-4FE3-B0D0-16365DEE7234}" dt="2021-03-02T17:34:45.880" v="317" actId="26606"/>
        <pc:sldMkLst>
          <pc:docMk/>
          <pc:sldMk cId="3697680820" sldId="264"/>
        </pc:sldMkLst>
        <pc:spChg chg="mod">
          <ac:chgData name="Mitchel" userId="0c827c27-c616-4502-b226-355297ce986a" providerId="ADAL" clId="{F3D0E440-D057-4FE3-B0D0-16365DEE7234}" dt="2021-03-02T17:34:45.880" v="317" actId="26606"/>
          <ac:spMkLst>
            <pc:docMk/>
            <pc:sldMk cId="3697680820" sldId="264"/>
            <ac:spMk id="2" creationId="{5195AF45-AD81-4EEC-B14A-78BF60E89574}"/>
          </ac:spMkLst>
        </pc:spChg>
        <pc:spChg chg="mod">
          <ac:chgData name="Mitchel" userId="0c827c27-c616-4502-b226-355297ce986a" providerId="ADAL" clId="{F3D0E440-D057-4FE3-B0D0-16365DEE7234}" dt="2021-03-02T17:34:45.880" v="317" actId="26606"/>
          <ac:spMkLst>
            <pc:docMk/>
            <pc:sldMk cId="3697680820" sldId="264"/>
            <ac:spMk id="3" creationId="{986199B3-698C-4E37-AF28-7088428B1802}"/>
          </ac:spMkLst>
        </pc:spChg>
        <pc:spChg chg="add">
          <ac:chgData name="Mitchel" userId="0c827c27-c616-4502-b226-355297ce986a" providerId="ADAL" clId="{F3D0E440-D057-4FE3-B0D0-16365DEE7234}" dt="2021-03-02T17:34:45.880" v="317" actId="26606"/>
          <ac:spMkLst>
            <pc:docMk/>
            <pc:sldMk cId="3697680820" sldId="264"/>
            <ac:spMk id="8" creationId="{F0BC1D9E-4401-4EC0-88FD-ED103CB570EA}"/>
          </ac:spMkLst>
        </pc:spChg>
        <pc:spChg chg="add">
          <ac:chgData name="Mitchel" userId="0c827c27-c616-4502-b226-355297ce986a" providerId="ADAL" clId="{F3D0E440-D057-4FE3-B0D0-16365DEE7234}" dt="2021-03-02T17:34:45.880" v="317" actId="26606"/>
          <ac:spMkLst>
            <pc:docMk/>
            <pc:sldMk cId="3697680820" sldId="264"/>
            <ac:spMk id="10" creationId="{6200B311-3585-4069-AAC6-CD443FA5B8AD}"/>
          </ac:spMkLst>
        </pc:spChg>
        <pc:spChg chg="add">
          <ac:chgData name="Mitchel" userId="0c827c27-c616-4502-b226-355297ce986a" providerId="ADAL" clId="{F3D0E440-D057-4FE3-B0D0-16365DEE7234}" dt="2021-03-02T17:34:45.880" v="317" actId="26606"/>
          <ac:spMkLst>
            <pc:docMk/>
            <pc:sldMk cId="3697680820" sldId="264"/>
            <ac:spMk id="12" creationId="{B0AAF7C9-094E-400C-A428-F6C2262F6527}"/>
          </ac:spMkLst>
        </pc:spChg>
      </pc:sldChg>
      <pc:sldChg chg="addSp modSp mod modAnim">
        <pc:chgData name="Mitchel" userId="0c827c27-c616-4502-b226-355297ce986a" providerId="ADAL" clId="{F3D0E440-D057-4FE3-B0D0-16365DEE7234}" dt="2021-03-02T17:48:11.109" v="1070"/>
        <pc:sldMkLst>
          <pc:docMk/>
          <pc:sldMk cId="1386783369" sldId="265"/>
        </pc:sldMkLst>
        <pc:picChg chg="add mod">
          <ac:chgData name="Mitchel" userId="0c827c27-c616-4502-b226-355297ce986a" providerId="ADAL" clId="{F3D0E440-D057-4FE3-B0D0-16365DEE7234}" dt="2021-03-02T17:48:06.239" v="1069" actId="207"/>
          <ac:picMkLst>
            <pc:docMk/>
            <pc:sldMk cId="1386783369" sldId="265"/>
            <ac:picMk id="12" creationId="{4E104AC6-A591-4CFB-B267-60C9D3243FDA}"/>
          </ac:picMkLst>
        </pc:picChg>
      </pc:sldChg>
      <pc:sldChg chg="addSp modSp new mod setBg setClrOvrMap">
        <pc:chgData name="Mitchel" userId="0c827c27-c616-4502-b226-355297ce986a" providerId="ADAL" clId="{F3D0E440-D057-4FE3-B0D0-16365DEE7234}" dt="2021-03-02T17:36:51.930" v="477" actId="26606"/>
        <pc:sldMkLst>
          <pc:docMk/>
          <pc:sldMk cId="644577397" sldId="266"/>
        </pc:sldMkLst>
        <pc:spChg chg="mod">
          <ac:chgData name="Mitchel" userId="0c827c27-c616-4502-b226-355297ce986a" providerId="ADAL" clId="{F3D0E440-D057-4FE3-B0D0-16365DEE7234}" dt="2021-03-02T17:36:51.930" v="477" actId="26606"/>
          <ac:spMkLst>
            <pc:docMk/>
            <pc:sldMk cId="644577397" sldId="266"/>
            <ac:spMk id="2" creationId="{A79F9CE5-E6BD-49AD-A6DD-E8C87115D2DE}"/>
          </ac:spMkLst>
        </pc:spChg>
        <pc:spChg chg="mod">
          <ac:chgData name="Mitchel" userId="0c827c27-c616-4502-b226-355297ce986a" providerId="ADAL" clId="{F3D0E440-D057-4FE3-B0D0-16365DEE7234}" dt="2021-03-02T17:36:51.930" v="477" actId="26606"/>
          <ac:spMkLst>
            <pc:docMk/>
            <pc:sldMk cId="644577397" sldId="266"/>
            <ac:spMk id="3" creationId="{23CCB862-6A48-48A9-B36B-2C56F87039C9}"/>
          </ac:spMkLst>
        </pc:spChg>
        <pc:spChg chg="add">
          <ac:chgData name="Mitchel" userId="0c827c27-c616-4502-b226-355297ce986a" providerId="ADAL" clId="{F3D0E440-D057-4FE3-B0D0-16365DEE7234}" dt="2021-03-02T17:36:51.930" v="477" actId="26606"/>
          <ac:spMkLst>
            <pc:docMk/>
            <pc:sldMk cId="644577397" sldId="266"/>
            <ac:spMk id="9" creationId="{6EBF06A5-4173-45DE-87B1-0791E098A374}"/>
          </ac:spMkLst>
        </pc:spChg>
        <pc:spChg chg="add">
          <ac:chgData name="Mitchel" userId="0c827c27-c616-4502-b226-355297ce986a" providerId="ADAL" clId="{F3D0E440-D057-4FE3-B0D0-16365DEE7234}" dt="2021-03-02T17:36:51.930" v="477" actId="26606"/>
          <ac:spMkLst>
            <pc:docMk/>
            <pc:sldMk cId="644577397" sldId="266"/>
            <ac:spMk id="11" creationId="{581DAA37-DAFB-47C9-9EE7-11C030BEC838}"/>
          </ac:spMkLst>
        </pc:spChg>
        <pc:spChg chg="add">
          <ac:chgData name="Mitchel" userId="0c827c27-c616-4502-b226-355297ce986a" providerId="ADAL" clId="{F3D0E440-D057-4FE3-B0D0-16365DEE7234}" dt="2021-03-02T17:36:51.930" v="477" actId="26606"/>
          <ac:spMkLst>
            <pc:docMk/>
            <pc:sldMk cId="644577397" sldId="266"/>
            <ac:spMk id="13" creationId="{F4CBD955-7E14-485C-919F-EC1D1B9BC25C}"/>
          </ac:spMkLst>
        </pc:spChg>
        <pc:picChg chg="add">
          <ac:chgData name="Mitchel" userId="0c827c27-c616-4502-b226-355297ce986a" providerId="ADAL" clId="{F3D0E440-D057-4FE3-B0D0-16365DEE7234}" dt="2021-03-02T17:36:51.930" v="477" actId="26606"/>
          <ac:picMkLst>
            <pc:docMk/>
            <pc:sldMk cId="644577397" sldId="266"/>
            <ac:picMk id="5" creationId="{412057FB-EB91-43A9-B41E-DF85398B46D6}"/>
          </ac:picMkLst>
        </pc:picChg>
      </pc:sldChg>
      <pc:sldChg chg="addSp modSp new mod setBg modAnim">
        <pc:chgData name="Mitchel" userId="0c827c27-c616-4502-b226-355297ce986a" providerId="ADAL" clId="{F3D0E440-D057-4FE3-B0D0-16365DEE7234}" dt="2021-03-02T17:43:29.773" v="1065"/>
        <pc:sldMkLst>
          <pc:docMk/>
          <pc:sldMk cId="409285700" sldId="267"/>
        </pc:sldMkLst>
        <pc:spChg chg="mod">
          <ac:chgData name="Mitchel" userId="0c827c27-c616-4502-b226-355297ce986a" providerId="ADAL" clId="{F3D0E440-D057-4FE3-B0D0-16365DEE7234}" dt="2021-03-02T17:41:51.334" v="1058" actId="26606"/>
          <ac:spMkLst>
            <pc:docMk/>
            <pc:sldMk cId="409285700" sldId="267"/>
            <ac:spMk id="2" creationId="{AFBB26AB-60F6-4167-993E-15DA35A1CF2F}"/>
          </ac:spMkLst>
        </pc:spChg>
        <pc:spChg chg="mod">
          <ac:chgData name="Mitchel" userId="0c827c27-c616-4502-b226-355297ce986a" providerId="ADAL" clId="{F3D0E440-D057-4FE3-B0D0-16365DEE7234}" dt="2021-03-02T17:41:51.334" v="1058" actId="26606"/>
          <ac:spMkLst>
            <pc:docMk/>
            <pc:sldMk cId="409285700" sldId="267"/>
            <ac:spMk id="3" creationId="{8ADFD5F4-E083-409F-BE67-85B45B6E452F}"/>
          </ac:spMkLst>
        </pc:spChg>
        <pc:spChg chg="add">
          <ac:chgData name="Mitchel" userId="0c827c27-c616-4502-b226-355297ce986a" providerId="ADAL" clId="{F3D0E440-D057-4FE3-B0D0-16365DEE7234}" dt="2021-03-02T17:41:51.334" v="1058" actId="26606"/>
          <ac:spMkLst>
            <pc:docMk/>
            <pc:sldMk cId="409285700" sldId="267"/>
            <ac:spMk id="8" creationId="{7CB4857B-ED7C-444D-9F04-2F885114A1C2}"/>
          </ac:spMkLst>
        </pc:spChg>
        <pc:spChg chg="add">
          <ac:chgData name="Mitchel" userId="0c827c27-c616-4502-b226-355297ce986a" providerId="ADAL" clId="{F3D0E440-D057-4FE3-B0D0-16365DEE7234}" dt="2021-03-02T17:41:51.334" v="1058" actId="26606"/>
          <ac:spMkLst>
            <pc:docMk/>
            <pc:sldMk cId="409285700" sldId="267"/>
            <ac:spMk id="10" creationId="{D18046FB-44EA-4FD8-A585-EA09A319B2D0}"/>
          </ac:spMkLst>
        </pc:spChg>
        <pc:spChg chg="add">
          <ac:chgData name="Mitchel" userId="0c827c27-c616-4502-b226-355297ce986a" providerId="ADAL" clId="{F3D0E440-D057-4FE3-B0D0-16365DEE7234}" dt="2021-03-02T17:41:51.334" v="1058" actId="26606"/>
          <ac:spMkLst>
            <pc:docMk/>
            <pc:sldMk cId="409285700" sldId="267"/>
            <ac:spMk id="12" creationId="{479F5F2B-8B58-4140-AE6A-51F6C67B18D9}"/>
          </ac:spMkLst>
        </pc:spChg>
      </pc:sldChg>
      <pc:sldChg chg="addSp delSp modSp new mod setBg modAnim">
        <pc:chgData name="Mitchel" userId="0c827c27-c616-4502-b226-355297ce986a" providerId="ADAL" clId="{F3D0E440-D057-4FE3-B0D0-16365DEE7234}" dt="2021-03-02T17:50:07.374" v="1144"/>
        <pc:sldMkLst>
          <pc:docMk/>
          <pc:sldMk cId="2949006380" sldId="268"/>
        </pc:sldMkLst>
        <pc:spChg chg="mod">
          <ac:chgData name="Mitchel" userId="0c827c27-c616-4502-b226-355297ce986a" providerId="ADAL" clId="{F3D0E440-D057-4FE3-B0D0-16365DEE7234}" dt="2021-03-02T17:49:28.102" v="1125" actId="26606"/>
          <ac:spMkLst>
            <pc:docMk/>
            <pc:sldMk cId="2949006380" sldId="268"/>
            <ac:spMk id="2" creationId="{B069538E-4402-445E-8857-64493A97E7E3}"/>
          </ac:spMkLst>
        </pc:spChg>
        <pc:spChg chg="del">
          <ac:chgData name="Mitchel" userId="0c827c27-c616-4502-b226-355297ce986a" providerId="ADAL" clId="{F3D0E440-D057-4FE3-B0D0-16365DEE7234}" dt="2021-03-02T17:49:19.023" v="1123" actId="22"/>
          <ac:spMkLst>
            <pc:docMk/>
            <pc:sldMk cId="2949006380" sldId="268"/>
            <ac:spMk id="3" creationId="{E5610ACE-5DEF-4417-81A4-3D0772E5366C}"/>
          </ac:spMkLst>
        </pc:spChg>
        <pc:spChg chg="add mod">
          <ac:chgData name="Mitchel" userId="0c827c27-c616-4502-b226-355297ce986a" providerId="ADAL" clId="{F3D0E440-D057-4FE3-B0D0-16365DEE7234}" dt="2021-03-02T17:50:00.274" v="1143" actId="207"/>
          <ac:spMkLst>
            <pc:docMk/>
            <pc:sldMk cId="2949006380" sldId="268"/>
            <ac:spMk id="6" creationId="{CEA22145-6FD0-4168-AF5D-A87A8966FA98}"/>
          </ac:spMkLst>
        </pc:spChg>
        <pc:spChg chg="add">
          <ac:chgData name="Mitchel" userId="0c827c27-c616-4502-b226-355297ce986a" providerId="ADAL" clId="{F3D0E440-D057-4FE3-B0D0-16365DEE7234}" dt="2021-03-02T17:49:28.102" v="1125" actId="26606"/>
          <ac:spMkLst>
            <pc:docMk/>
            <pc:sldMk cId="2949006380" sldId="268"/>
            <ac:spMk id="10" creationId="{823AC064-BC96-4F32-8AE1-B2FD38754823}"/>
          </ac:spMkLst>
        </pc:spChg>
        <pc:picChg chg="add mod ord">
          <ac:chgData name="Mitchel" userId="0c827c27-c616-4502-b226-355297ce986a" providerId="ADAL" clId="{F3D0E440-D057-4FE3-B0D0-16365DEE7234}" dt="2021-03-02T17:49:30.981" v="1126" actId="1076"/>
          <ac:picMkLst>
            <pc:docMk/>
            <pc:sldMk cId="2949006380" sldId="268"/>
            <ac:picMk id="5" creationId="{FAB5EE3C-A443-43B7-9549-AE01EDFA2D3A}"/>
          </ac:picMkLst>
        </pc:picChg>
        <pc:cxnChg chg="add">
          <ac:chgData name="Mitchel" userId="0c827c27-c616-4502-b226-355297ce986a" providerId="ADAL" clId="{F3D0E440-D057-4FE3-B0D0-16365DEE7234}" dt="2021-03-02T17:49:28.102" v="1125" actId="26606"/>
          <ac:cxnSpMkLst>
            <pc:docMk/>
            <pc:sldMk cId="2949006380" sldId="268"/>
            <ac:cxnSpMk id="12" creationId="{7E7C77BC-7138-40B1-A15B-20F57A494629}"/>
          </ac:cxnSpMkLst>
        </pc:cxnChg>
      </pc:sldChg>
      <pc:sldChg chg="addSp delSp modSp new mod setBg">
        <pc:chgData name="Mitchel" userId="0c827c27-c616-4502-b226-355297ce986a" providerId="ADAL" clId="{F3D0E440-D057-4FE3-B0D0-16365DEE7234}" dt="2021-03-02T17:50:39.873" v="1157" actId="26606"/>
        <pc:sldMkLst>
          <pc:docMk/>
          <pc:sldMk cId="359963718" sldId="269"/>
        </pc:sldMkLst>
        <pc:spChg chg="mod">
          <ac:chgData name="Mitchel" userId="0c827c27-c616-4502-b226-355297ce986a" providerId="ADAL" clId="{F3D0E440-D057-4FE3-B0D0-16365DEE7234}" dt="2021-03-02T17:50:39.873" v="1157" actId="26606"/>
          <ac:spMkLst>
            <pc:docMk/>
            <pc:sldMk cId="359963718" sldId="269"/>
            <ac:spMk id="2" creationId="{1A7745F9-BB6F-4E25-AB2B-69A83BFD107A}"/>
          </ac:spMkLst>
        </pc:spChg>
        <pc:spChg chg="del mod">
          <ac:chgData name="Mitchel" userId="0c827c27-c616-4502-b226-355297ce986a" providerId="ADAL" clId="{F3D0E440-D057-4FE3-B0D0-16365DEE7234}" dt="2021-03-02T17:50:39.873" v="1157" actId="26606"/>
          <ac:spMkLst>
            <pc:docMk/>
            <pc:sldMk cId="359963718" sldId="269"/>
            <ac:spMk id="3" creationId="{D0562FCA-61FC-4944-82B9-31375E356216}"/>
          </ac:spMkLst>
        </pc:spChg>
        <pc:spChg chg="add">
          <ac:chgData name="Mitchel" userId="0c827c27-c616-4502-b226-355297ce986a" providerId="ADAL" clId="{F3D0E440-D057-4FE3-B0D0-16365DEE7234}" dt="2021-03-02T17:50:39.873" v="1157" actId="26606"/>
          <ac:spMkLst>
            <pc:docMk/>
            <pc:sldMk cId="359963718" sldId="269"/>
            <ac:spMk id="10" creationId="{823AC064-BC96-4F32-8AE1-B2FD38754823}"/>
          </ac:spMkLst>
        </pc:spChg>
        <pc:picChg chg="add">
          <ac:chgData name="Mitchel" userId="0c827c27-c616-4502-b226-355297ce986a" providerId="ADAL" clId="{F3D0E440-D057-4FE3-B0D0-16365DEE7234}" dt="2021-03-02T17:50:39.873" v="1157" actId="26606"/>
          <ac:picMkLst>
            <pc:docMk/>
            <pc:sldMk cId="359963718" sldId="269"/>
            <ac:picMk id="7" creationId="{59377E27-37B1-4DF2-B126-A06C6BC02E9C}"/>
          </ac:picMkLst>
        </pc:picChg>
        <pc:cxnChg chg="add">
          <ac:chgData name="Mitchel" userId="0c827c27-c616-4502-b226-355297ce986a" providerId="ADAL" clId="{F3D0E440-D057-4FE3-B0D0-16365DEE7234}" dt="2021-03-02T17:50:39.873" v="1157" actId="26606"/>
          <ac:cxnSpMkLst>
            <pc:docMk/>
            <pc:sldMk cId="359963718" sldId="269"/>
            <ac:cxnSpMk id="12" creationId="{7E7C77BC-7138-40B1-A15B-20F57A49462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E386-A5C9-4ABF-9F5A-1588DD626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232D6-C74D-4B3F-9A19-74560EC0E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E250A-EC6B-412E-ADE6-33A3CC47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5E2-D0B4-4BA7-B9FC-E3C3432BC9D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9D8A7-F88E-4F1B-AE8E-A47ACCFC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74A5-EFAA-465B-8454-F636937E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F8B8-179D-4F04-9857-8E981F5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1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8FBE1-DC39-44B2-BFC5-6F836BA0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729B2-01DC-4AEF-B579-740217414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BE5C5-F601-4F3C-B5C5-C2C4A4F4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5E2-D0B4-4BA7-B9FC-E3C3432BC9D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EBB83-DE91-4EB2-B420-BE9F1DD8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07FC7-07A6-4F89-A697-28AA9E5F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F8B8-179D-4F04-9857-8E981F5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69D25-3C0C-4DAD-AD2A-B25EF1A9F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124E5-40B7-4265-AF34-A5BDC0D58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38B8E-925A-40BF-866D-D0EB8AA8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5E2-D0B4-4BA7-B9FC-E3C3432BC9D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8B19E-CB28-4802-81EF-F6F5A39B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AB606-99C3-432B-9FB4-E0EC2D82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F8B8-179D-4F04-9857-8E981F5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8E7B-B541-4C57-8E8C-DA5B450F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11747-EEA1-4647-A88D-6168CE46B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76BA1-6C27-4FC2-93E8-85F19054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5E2-D0B4-4BA7-B9FC-E3C3432BC9D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E9F9B-C609-4A41-8D99-268851AB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79BAD-2FBC-4F92-8102-40078A5A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F8B8-179D-4F04-9857-8E981F5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9624-09E9-4E33-91DC-2D345C11A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E00AE-429E-4022-8321-1510139B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7FBD0-319D-45F0-9FBA-F4719863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5E2-D0B4-4BA7-B9FC-E3C3432BC9D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C008-BFCB-4B5F-B7AB-37D7536F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8CBEE-1FFC-4A84-B9BD-DEC4B7C7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F8B8-179D-4F04-9857-8E981F5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4E8E-1F7E-488F-9A82-085D490E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E925-691F-4C6D-842D-93046C76F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B8C33-B3DE-4EE6-874E-3FB65800E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5019A-94F5-4944-9CF9-6B0F2105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5E2-D0B4-4BA7-B9FC-E3C3432BC9D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50E6E-6AB4-42C0-8D47-5F5B02CD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A1649-E15E-45B4-ACC3-3B920B90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F8B8-179D-4F04-9857-8E981F5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0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780C-476C-4434-B1DC-7CC11CAB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F6538-B7E0-449A-A559-82C9F69A2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09AFA-238C-472A-B3AE-7AA9B4CD7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A6728-D5F2-4CAB-9C71-774EF1580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5B17F-95DF-49E5-A1E8-62A52367E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0FDEF3-DA0E-44E5-BD41-92D2E6CD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5E2-D0B4-4BA7-B9FC-E3C3432BC9D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348BD-7169-4D69-A7F0-15A5A561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5EEFD-EB7E-4DBD-A4AD-BD483BDF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F8B8-179D-4F04-9857-8E981F5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3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4285-7A88-4B4B-8CAD-E693ED1C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1FA8D-9CDF-4074-800D-7C9B2A3B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5E2-D0B4-4BA7-B9FC-E3C3432BC9D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15409-9FFE-4A72-B061-6F437E68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5CC09-B545-45A1-B0A9-6A3FCFEA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F8B8-179D-4F04-9857-8E981F5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9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CD3E4-D92D-4063-BF5A-E8659583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5E2-D0B4-4BA7-B9FC-E3C3432BC9D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27019-D057-4789-B534-CE4DACCC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E50BA-D0D6-4C51-892A-E7838822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F8B8-179D-4F04-9857-8E981F5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63C1-C0B7-4A5F-B214-78C3F7FF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74EF-08C6-42A1-9923-F3BD43A24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EFF39-BD2A-40F1-BD74-768130C7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454AC-62B6-4BB1-9AB4-AD54C033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5E2-D0B4-4BA7-B9FC-E3C3432BC9D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F8C06-80B1-4E24-9B23-8E8B03C8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F8EE0-12C6-4D9E-A6B9-650C80D4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F8B8-179D-4F04-9857-8E981F5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AAA4-34EA-4849-8252-4DE8995D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076D1-884E-4195-A408-5194A8337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28158-2E48-4FEA-946E-1DA134BDD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67809-231F-444E-9957-1EC1D2F1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5E2-D0B4-4BA7-B9FC-E3C3432BC9D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E74BB-9B25-4257-84E5-06733137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43E3F-EBDC-4B3B-BE1A-BCB14650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F8B8-179D-4F04-9857-8E981F5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7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C9948-AE75-46E6-A7A3-1EFD82C3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B96B3-9BAB-4F27-A8FA-4F04EB007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9E428-8E02-4A2D-AB15-05664DFF8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C5E2-D0B4-4BA7-B9FC-E3C3432BC9D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C34F5-E0D8-452B-AD1F-5AE937070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74752-4A15-43F1-81CA-572B6BA53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6F8B8-179D-4F04-9857-8E981F5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6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sellers@iowacomputerguru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9D27-4D48-444C-B18E-3A87C6447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Geo-Redundant </a:t>
            </a:r>
            <a:r>
              <a:rPr lang="en-US" sz="4800" dirty="0" err="1"/>
              <a:t>AppServices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A14F9-5344-443E-B13E-19165D6CF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Making Sense of the Model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5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AF45-AD81-4EEC-B14A-78BF60E8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365760"/>
            <a:ext cx="9912072" cy="1188404"/>
          </a:xfrm>
        </p:spPr>
        <p:txBody>
          <a:bodyPr>
            <a:normAutofit/>
          </a:bodyPr>
          <a:lstStyle/>
          <a:p>
            <a:r>
              <a:rPr lang="en-US" dirty="0"/>
              <a:t>Architecture Considerations - Application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2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199B3-698C-4E37-AF28-7088428B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174358"/>
            <a:ext cx="7731642" cy="4045467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File System Changes @ Runtime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No existing solutions exist, for AppService to replicate cross-region</a:t>
            </a:r>
          </a:p>
          <a:p>
            <a:r>
              <a:rPr lang="en-US" sz="2400">
                <a:solidFill>
                  <a:schemeClr val="bg1"/>
                </a:solidFill>
              </a:rPr>
              <a:t>Caching Mechanisms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Implementation and scale-redundancy?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Expiration configuration is key if Active/Active configuration</a:t>
            </a:r>
          </a:p>
          <a:p>
            <a:r>
              <a:rPr lang="en-US" sz="2400">
                <a:solidFill>
                  <a:schemeClr val="bg1"/>
                </a:solidFill>
              </a:rPr>
              <a:t>Auto-Scale Support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Can be used in conjunction with all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36976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26AB-60F6-4167-993E-15DA35A1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4100"/>
              <a:t>Architecture Considerations - Application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FD5F4-E083-409F-BE67-85B45B6E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Sizing of Resources</a:t>
            </a:r>
          </a:p>
          <a:p>
            <a:pPr lvl="1"/>
            <a:r>
              <a:rPr lang="en-US" dirty="0"/>
              <a:t>Unlike SQL does not need to match</a:t>
            </a:r>
          </a:p>
          <a:p>
            <a:pPr lvl="1"/>
            <a:r>
              <a:rPr lang="en-US" dirty="0"/>
              <a:t>Will vary from Active/Active to Active/Warm, Active/Cold configurations</a:t>
            </a:r>
          </a:p>
          <a:p>
            <a:r>
              <a:rPr lang="en-US" sz="2400" dirty="0"/>
              <a:t>Have abilities to reduce costs from 2n with additional environments</a:t>
            </a:r>
          </a:p>
          <a:p>
            <a:r>
              <a:rPr lang="en-US" sz="2400" dirty="0"/>
              <a:t>Cost savings, come with manual steps however</a:t>
            </a:r>
          </a:p>
          <a:p>
            <a:pPr lvl="1"/>
            <a:r>
              <a:rPr lang="en-US" dirty="0"/>
              <a:t>Quick scale-up is harder without matching environments</a:t>
            </a:r>
          </a:p>
          <a:p>
            <a:pPr lvl="1"/>
            <a:r>
              <a:rPr lang="en-US" dirty="0"/>
              <a:t>Some applications may not perform on lower hardware.</a:t>
            </a:r>
          </a:p>
        </p:txBody>
      </p:sp>
    </p:spTree>
    <p:extLst>
      <p:ext uri="{BB962C8B-B14F-4D97-AF65-F5344CB8AC3E}">
        <p14:creationId xmlns:p14="http://schemas.microsoft.com/office/powerpoint/2010/main" val="4092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053DC-378C-43B9-AE34-10A5709F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Geo-Redundant AppService Example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01221F-B55A-4A00-8ABA-7B5ADAB77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708" y="1675227"/>
            <a:ext cx="9154583" cy="43941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307DA1-46E7-46E0-AD60-E774418941E2}"/>
              </a:ext>
            </a:extLst>
          </p:cNvPr>
          <p:cNvSpPr/>
          <p:nvPr/>
        </p:nvSpPr>
        <p:spPr>
          <a:xfrm>
            <a:off x="3387634" y="2953407"/>
            <a:ext cx="1018903" cy="17972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B626C-C9E9-432C-BA5F-7B56DAC4997A}"/>
              </a:ext>
            </a:extLst>
          </p:cNvPr>
          <p:cNvSpPr/>
          <p:nvPr/>
        </p:nvSpPr>
        <p:spPr>
          <a:xfrm>
            <a:off x="4711337" y="1541417"/>
            <a:ext cx="5961954" cy="24035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EF49F8-9001-410D-B732-07CB4C76CDF5}"/>
              </a:ext>
            </a:extLst>
          </p:cNvPr>
          <p:cNvSpPr/>
          <p:nvPr/>
        </p:nvSpPr>
        <p:spPr>
          <a:xfrm>
            <a:off x="4667793" y="4049486"/>
            <a:ext cx="6005497" cy="19507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292726-0A79-40EF-9CC1-438C744C3660}"/>
              </a:ext>
            </a:extLst>
          </p:cNvPr>
          <p:cNvSpPr txBox="1"/>
          <p:nvPr/>
        </p:nvSpPr>
        <p:spPr>
          <a:xfrm>
            <a:off x="3387634" y="1886615"/>
            <a:ext cx="101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Traffic Manager</a:t>
            </a:r>
          </a:p>
        </p:txBody>
      </p:sp>
      <p:pic>
        <p:nvPicPr>
          <p:cNvPr id="12" name="Graphic 11" descr="Warning with solid fill">
            <a:extLst>
              <a:ext uri="{FF2B5EF4-FFF2-40B4-BE49-F238E27FC236}">
                <a16:creationId xmlns:a16="http://schemas.microsoft.com/office/drawing/2014/main" id="{4E104AC6-A591-4CFB-B267-60C9D3243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8045" y="2639898"/>
            <a:ext cx="627018" cy="6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538E-4402-445E-8857-64493A97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 Estimate – Minimal Infrastructure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5EE3C-A443-43B7-9549-AE01EDFA2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589" y="2408658"/>
            <a:ext cx="11496821" cy="2040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22145-6FD0-4168-AF5D-A87A8966FA98}"/>
              </a:ext>
            </a:extLst>
          </p:cNvPr>
          <p:cNvSpPr txBox="1"/>
          <p:nvPr/>
        </p:nvSpPr>
        <p:spPr>
          <a:xfrm>
            <a:off x="9982200" y="4670259"/>
            <a:ext cx="183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</a:t>
            </a:r>
            <a:r>
              <a:rPr lang="en-US" dirty="0">
                <a:solidFill>
                  <a:srgbClr val="FF0000"/>
                </a:solidFill>
              </a:rPr>
              <a:t>361.69</a:t>
            </a:r>
            <a:r>
              <a:rPr lang="en-US" dirty="0"/>
              <a:t> / Month</a:t>
            </a:r>
          </a:p>
        </p:txBody>
      </p:sp>
    </p:spTree>
    <p:extLst>
      <p:ext uri="{BB962C8B-B14F-4D97-AF65-F5344CB8AC3E}">
        <p14:creationId xmlns:p14="http://schemas.microsoft.com/office/powerpoint/2010/main" val="29490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745F9-BB6F-4E25-AB2B-69A83BFD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59377E27-37B1-4DF2-B126-A06C6BC02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9632" y="2509911"/>
            <a:ext cx="399763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AEE2454-FEA0-4900-94B7-213F1DBC05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5" t="12160" r="22340" b="28112"/>
          <a:stretch/>
        </p:blipFill>
        <p:spPr>
          <a:xfrm>
            <a:off x="6473773" y="1690213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3D5AE-FACD-4D1E-8788-B7A035F6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About Your Speaker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5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9F30-32EC-47D8-8789-5399D2E8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Mitch Sellers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Microsoft MVP, </a:t>
            </a:r>
            <a:r>
              <a:rPr lang="en-US" sz="2000" dirty="0" err="1">
                <a:solidFill>
                  <a:srgbClr val="FFFFFF"/>
                </a:solidFill>
              </a:rPr>
              <a:t>ASPInsider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etc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CEO @ IowaComputerGurus, Inc.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Contact Info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hlinkClick r:id="rId3"/>
              </a:rPr>
              <a:t>msellers@iowacomputergurus.com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@mitchelsellers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92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ze">
            <a:extLst>
              <a:ext uri="{FF2B5EF4-FFF2-40B4-BE49-F238E27FC236}">
                <a16:creationId xmlns:a16="http://schemas.microsoft.com/office/drawing/2014/main" id="{412057FB-EB91-43A9-B41E-DF85398B4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2" r="17774" b="-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F9CE5-E6BD-49AD-A6DD-E8C87115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CB862-6A48-48A9-B36B-2C56F870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What are we looking for</a:t>
            </a:r>
          </a:p>
          <a:p>
            <a:r>
              <a:rPr lang="en-US" sz="2000">
                <a:solidFill>
                  <a:srgbClr val="FFFFFF"/>
                </a:solidFill>
              </a:rPr>
              <a:t>Options available</a:t>
            </a:r>
          </a:p>
          <a:p>
            <a:r>
              <a:rPr lang="en-US" sz="2000">
                <a:solidFill>
                  <a:srgbClr val="FFFFFF"/>
                </a:solidFill>
              </a:rPr>
              <a:t>SQL Options/Considerations</a:t>
            </a:r>
          </a:p>
          <a:p>
            <a:r>
              <a:rPr lang="en-US" sz="2000">
                <a:solidFill>
                  <a:srgbClr val="FFFFFF"/>
                </a:solidFill>
              </a:rPr>
              <a:t>Application Options/Considerations</a:t>
            </a:r>
          </a:p>
          <a:p>
            <a:r>
              <a:rPr lang="en-US" sz="2000">
                <a:solidFill>
                  <a:srgbClr val="FFFFFF"/>
                </a:solidFill>
              </a:rPr>
              <a:t>Costs/Planning</a:t>
            </a:r>
          </a:p>
        </p:txBody>
      </p:sp>
    </p:spTree>
    <p:extLst>
      <p:ext uri="{BB962C8B-B14F-4D97-AF65-F5344CB8AC3E}">
        <p14:creationId xmlns:p14="http://schemas.microsoft.com/office/powerpoint/2010/main" val="644577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B08C-80AA-48B5-880A-F7230E73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/>
              <a:t>Geo-Redundant – What Are We Looking For?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5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75CF-678D-4B67-A226-ADC6D09D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High Availability</a:t>
            </a:r>
          </a:p>
          <a:p>
            <a:pPr lvl="1"/>
            <a:r>
              <a:rPr lang="en-US" dirty="0"/>
              <a:t>Disaster recovery is primary focus</a:t>
            </a:r>
          </a:p>
          <a:p>
            <a:pPr lvl="1"/>
            <a:r>
              <a:rPr lang="en-US" dirty="0"/>
              <a:t>Less-concern on increased throughput</a:t>
            </a:r>
          </a:p>
          <a:p>
            <a:r>
              <a:rPr lang="en-US" sz="2400" dirty="0"/>
              <a:t>Regional Deployment/Performance</a:t>
            </a:r>
          </a:p>
          <a:p>
            <a:pPr lvl="1"/>
            <a:r>
              <a:rPr lang="en-US" dirty="0"/>
              <a:t>Moving processing closer to the end-users</a:t>
            </a:r>
          </a:p>
          <a:p>
            <a:pPr lvl="1"/>
            <a:r>
              <a:rPr lang="en-US" dirty="0"/>
              <a:t>More focused on faster response times or sharing load</a:t>
            </a:r>
          </a:p>
        </p:txBody>
      </p:sp>
    </p:spTree>
    <p:extLst>
      <p:ext uri="{BB962C8B-B14F-4D97-AF65-F5344CB8AC3E}">
        <p14:creationId xmlns:p14="http://schemas.microsoft.com/office/powerpoint/2010/main" val="29730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igh speed train with motion blur effect">
            <a:extLst>
              <a:ext uri="{FF2B5EF4-FFF2-40B4-BE49-F238E27FC236}">
                <a16:creationId xmlns:a16="http://schemas.microsoft.com/office/drawing/2014/main" id="{C4BD4686-6CD3-4118-AF49-F87BC1B19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4" r="28082" b="-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077E-FE1E-4F63-A3C7-87997465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High-Level Approaches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5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BF3F-0B6F-410B-9A78-1FFFC2F87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Active/Passive w/ Cold Standby</a:t>
            </a:r>
          </a:p>
          <a:p>
            <a:pPr lvl="1"/>
            <a:r>
              <a:rPr lang="en-US" sz="1700">
                <a:solidFill>
                  <a:srgbClr val="FFFFFF"/>
                </a:solidFill>
              </a:rPr>
              <a:t>Traffic goes to the primary region, but the other environment although configured is not fully online (more on this later!)</a:t>
            </a:r>
          </a:p>
          <a:p>
            <a:pPr lvl="1"/>
            <a:r>
              <a:rPr lang="en-US" sz="1700">
                <a:solidFill>
                  <a:srgbClr val="FFFFFF"/>
                </a:solidFill>
              </a:rPr>
              <a:t>Failover requires manual intervention</a:t>
            </a:r>
          </a:p>
          <a:p>
            <a:r>
              <a:rPr lang="en-US" sz="1700">
                <a:solidFill>
                  <a:srgbClr val="FFFFFF"/>
                </a:solidFill>
              </a:rPr>
              <a:t>Active/Passive w/ Hot Standby</a:t>
            </a:r>
          </a:p>
          <a:p>
            <a:pPr lvl="1"/>
            <a:r>
              <a:rPr lang="en-US" sz="1700">
                <a:solidFill>
                  <a:srgbClr val="FFFFFF"/>
                </a:solidFill>
              </a:rPr>
              <a:t>Traffic goes to the primary region, while the other is “ready” if needed</a:t>
            </a:r>
          </a:p>
          <a:p>
            <a:pPr lvl="1"/>
            <a:r>
              <a:rPr lang="en-US" sz="1700">
                <a:solidFill>
                  <a:srgbClr val="FFFFFF"/>
                </a:solidFill>
              </a:rPr>
              <a:t>Instant failover is possible, as the Passive environment is ready</a:t>
            </a:r>
          </a:p>
          <a:p>
            <a:r>
              <a:rPr lang="en-US" sz="1700">
                <a:solidFill>
                  <a:srgbClr val="FFFFFF"/>
                </a:solidFill>
              </a:rPr>
              <a:t>Active/Active</a:t>
            </a:r>
          </a:p>
          <a:p>
            <a:pPr lvl="1"/>
            <a:r>
              <a:rPr lang="en-US" sz="1700">
                <a:solidFill>
                  <a:srgbClr val="FFFFFF"/>
                </a:solidFill>
              </a:rPr>
              <a:t>Traffic goes to both regions, if one region has issues it is taken out of the rotation</a:t>
            </a:r>
          </a:p>
          <a:p>
            <a:endParaRPr 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8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A91F-3EC8-49FB-B214-CCB28E95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/>
              <a:t>Architecture Considerations - SQL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5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F0B7-CFCB-4161-A6AD-F4988B0D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Features for Consideration</a:t>
            </a:r>
          </a:p>
          <a:p>
            <a:pPr lvl="1"/>
            <a:r>
              <a:rPr lang="en-US" sz="2000" dirty="0"/>
              <a:t>Auto Async Replication – Creates a copy and keeps it updated</a:t>
            </a:r>
          </a:p>
          <a:p>
            <a:pPr lvl="1"/>
            <a:r>
              <a:rPr lang="en-US" sz="2000" dirty="0"/>
              <a:t>Secondary Databases are Readable – Supports load-limiting</a:t>
            </a:r>
          </a:p>
          <a:p>
            <a:r>
              <a:rPr lang="en-US" sz="2400" dirty="0"/>
              <a:t>Database Interaction Frequency </a:t>
            </a:r>
          </a:p>
          <a:p>
            <a:pPr lvl="1"/>
            <a:r>
              <a:rPr lang="en-US" sz="2000" dirty="0"/>
              <a:t>Many Read-Writes?</a:t>
            </a:r>
          </a:p>
          <a:p>
            <a:r>
              <a:rPr lang="en-US" sz="2400" dirty="0"/>
              <a:t>Can you separate read operations from writes?</a:t>
            </a:r>
            <a:endParaRPr lang="en-US" sz="2000" dirty="0"/>
          </a:p>
          <a:p>
            <a:r>
              <a:rPr lang="en-US" sz="2400" dirty="0"/>
              <a:t>Replication Ideas</a:t>
            </a:r>
          </a:p>
          <a:p>
            <a:pPr lvl="1"/>
            <a:r>
              <a:rPr lang="en-US" sz="2000" dirty="0"/>
              <a:t>2 Same Region – Read-Performance</a:t>
            </a:r>
          </a:p>
          <a:p>
            <a:pPr lvl="1"/>
            <a:r>
              <a:rPr lang="en-US" sz="2000" dirty="0"/>
              <a:t>2 Regions – Failover or Read-Performance</a:t>
            </a:r>
          </a:p>
          <a:p>
            <a:r>
              <a:rPr lang="en-US" sz="2400" dirty="0"/>
              <a:t>MS Docs - https://tinyurl.com/Azure-Sql-Geo</a:t>
            </a:r>
          </a:p>
        </p:txBody>
      </p:sp>
    </p:spTree>
    <p:extLst>
      <p:ext uri="{BB962C8B-B14F-4D97-AF65-F5344CB8AC3E}">
        <p14:creationId xmlns:p14="http://schemas.microsoft.com/office/powerpoint/2010/main" val="34202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1196-3346-4BD4-8918-EE122BDC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365760"/>
            <a:ext cx="9912072" cy="1188404"/>
          </a:xfrm>
        </p:spPr>
        <p:txBody>
          <a:bodyPr>
            <a:normAutofit/>
          </a:bodyPr>
          <a:lstStyle/>
          <a:p>
            <a:r>
              <a:rPr lang="en-US" dirty="0"/>
              <a:t>Azure SQL Failover Capabilities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5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CA9B1-BCE7-44EE-B048-3451825F7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174358"/>
            <a:ext cx="7731642" cy="4045467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Planned Failovers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Switches Primary/Secondary ONLY when synchronization completed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No data loss, switchover time will vary based on activity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Usages: DR Drills, Relocation of DB’s, fail-back after another DR event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Unplanned Failover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Switches to secondary immediately, any transactions committed to primary and not synced are not applied*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Backup file WILL contain the non-applied items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Once old primary back, it becomes default secondary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Up to 4 Readable secondaries per primary</a:t>
            </a:r>
          </a:p>
        </p:txBody>
      </p:sp>
    </p:spTree>
    <p:extLst>
      <p:ext uri="{BB962C8B-B14F-4D97-AF65-F5344CB8AC3E}">
        <p14:creationId xmlns:p14="http://schemas.microsoft.com/office/powerpoint/2010/main" val="196497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88BA-E632-4701-A1A2-F28DC005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SQL Gotcha’s and Considerations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5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35994-88D2-4FDB-9A5A-B9C243DB5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Firewall Rules</a:t>
            </a:r>
          </a:p>
          <a:p>
            <a:pPr lvl="1"/>
            <a:r>
              <a:rPr lang="en-US" dirty="0"/>
              <a:t>Microsoft Recommendation – Use DB Firewall rules, so they span replication</a:t>
            </a:r>
          </a:p>
          <a:p>
            <a:pPr lvl="1"/>
            <a:r>
              <a:rPr lang="en-US" dirty="0"/>
              <a:t>List - </a:t>
            </a:r>
            <a:r>
              <a:rPr lang="en-US" b="0" i="0" dirty="0">
                <a:effectLst/>
                <a:latin typeface="SFMono-Regular"/>
              </a:rPr>
              <a:t>SELECT * FROM </a:t>
            </a:r>
            <a:r>
              <a:rPr lang="en-US" b="0" i="0" dirty="0" err="1">
                <a:effectLst/>
                <a:latin typeface="SFMono-Regular"/>
              </a:rPr>
              <a:t>sys.firewall_rules</a:t>
            </a:r>
            <a:r>
              <a:rPr lang="en-US" b="0" i="0" dirty="0">
                <a:effectLst/>
                <a:latin typeface="SFMono-Regular"/>
              </a:rPr>
              <a:t> ORDER BY name;</a:t>
            </a:r>
          </a:p>
          <a:p>
            <a:pPr lvl="1"/>
            <a:r>
              <a:rPr lang="en-US" dirty="0">
                <a:latin typeface="SFMono-Regular"/>
              </a:rPr>
              <a:t>Create - </a:t>
            </a:r>
            <a:r>
              <a:rPr lang="en-US" b="0" i="0" dirty="0">
                <a:effectLst/>
                <a:latin typeface="SFMono-Regular"/>
              </a:rPr>
              <a:t>EXECUTE </a:t>
            </a:r>
            <a:r>
              <a:rPr lang="en-US" b="0" i="0" dirty="0" err="1">
                <a:effectLst/>
                <a:latin typeface="SFMono-Regular"/>
              </a:rPr>
              <a:t>sp_set_firewall_rule</a:t>
            </a:r>
            <a:r>
              <a:rPr lang="en-US" b="0" i="0" dirty="0">
                <a:effectLst/>
                <a:latin typeface="SFMono-Regular"/>
              </a:rPr>
              <a:t> @name = </a:t>
            </a:r>
            <a:r>
              <a:rPr lang="en-US" b="0" i="0" dirty="0" err="1">
                <a:effectLst/>
                <a:latin typeface="SFMono-Regular"/>
              </a:rPr>
              <a:t>N’SpecialRule</a:t>
            </a:r>
            <a:r>
              <a:rPr lang="en-US" b="0" i="0" dirty="0">
                <a:effectLst/>
                <a:latin typeface="SFMono-Regular"/>
              </a:rPr>
              <a:t>', @start_ip_address = '192.168.1.1', @end_ip_address = '192.168.1.10’</a:t>
            </a:r>
          </a:p>
          <a:p>
            <a:r>
              <a:rPr lang="en-US" sz="2400" dirty="0">
                <a:latin typeface="SFMono-Regular"/>
              </a:rPr>
              <a:t>Connection Strings</a:t>
            </a:r>
          </a:p>
          <a:p>
            <a:pPr lvl="1"/>
            <a:r>
              <a:rPr lang="en-US" dirty="0">
                <a:latin typeface="SFMono-Regular"/>
              </a:rPr>
              <a:t>Must update your application to use the connection string with failover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7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0FDB5-A16E-4E3F-BFD7-E41BD133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SQL Redundancy – What’s It Look Like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CCF42A-0D85-4555-ACCE-5DC7EA4F9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63"/>
          <a:stretch/>
        </p:blipFill>
        <p:spPr>
          <a:xfrm>
            <a:off x="539286" y="649223"/>
            <a:ext cx="7895136" cy="52996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931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534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SFMono-Regular</vt:lpstr>
      <vt:lpstr>Office Theme</vt:lpstr>
      <vt:lpstr>Geo-Redundant AppServices</vt:lpstr>
      <vt:lpstr>About Your Speaker</vt:lpstr>
      <vt:lpstr>Agenda</vt:lpstr>
      <vt:lpstr>Geo-Redundant – What Are We Looking For?</vt:lpstr>
      <vt:lpstr>High-Level Approaches</vt:lpstr>
      <vt:lpstr>Architecture Considerations - SQL</vt:lpstr>
      <vt:lpstr>Azure SQL Failover Capabilities</vt:lpstr>
      <vt:lpstr>SQL Gotcha’s and Considerations</vt:lpstr>
      <vt:lpstr>SQL Redundancy – What’s It Look Like</vt:lpstr>
      <vt:lpstr>Architecture Considerations - Application</vt:lpstr>
      <vt:lpstr>Architecture Considerations - Application</vt:lpstr>
      <vt:lpstr>Geo-Redundant AppService Example</vt:lpstr>
      <vt:lpstr>Cost Estimate – Minimal Infrastructure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Geo-Redundant AppService</dc:title>
  <dc:creator>Mitchel Sellers</dc:creator>
  <cp:lastModifiedBy>Mitchel Sellers</cp:lastModifiedBy>
  <cp:revision>10</cp:revision>
  <dcterms:created xsi:type="dcterms:W3CDTF">2021-03-02T15:04:12Z</dcterms:created>
  <dcterms:modified xsi:type="dcterms:W3CDTF">2021-03-02T18:05:56Z</dcterms:modified>
</cp:coreProperties>
</file>