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4" r:id="rId9"/>
    <p:sldId id="261" r:id="rId10"/>
    <p:sldId id="262" r:id="rId11"/>
    <p:sldId id="263" r:id="rId12"/>
    <p:sldId id="268" r:id="rId13"/>
    <p:sldId id="270" r:id="rId14"/>
    <p:sldId id="269" r:id="rId15"/>
    <p:sldId id="271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5" y="2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el Sellers" userId="fb74164179c81e3e" providerId="LiveId" clId="{8D0153A7-CCA5-4F82-A505-296F9CD66866}"/>
    <pc:docChg chg="custSel addSld modSld sldOrd">
      <pc:chgData name="Mitchel Sellers" userId="fb74164179c81e3e" providerId="LiveId" clId="{8D0153A7-CCA5-4F82-A505-296F9CD66866}" dt="2019-08-12T04:25:21.904" v="1702"/>
      <pc:docMkLst>
        <pc:docMk/>
      </pc:docMkLst>
      <pc:sldChg chg="modSp">
        <pc:chgData name="Mitchel Sellers" userId="fb74164179c81e3e" providerId="LiveId" clId="{8D0153A7-CCA5-4F82-A505-296F9CD66866}" dt="2019-08-12T04:22:29.638" v="1693" actId="20577"/>
        <pc:sldMkLst>
          <pc:docMk/>
          <pc:sldMk cId="3817739728" sldId="258"/>
        </pc:sldMkLst>
        <pc:spChg chg="mod">
          <ac:chgData name="Mitchel Sellers" userId="fb74164179c81e3e" providerId="LiveId" clId="{8D0153A7-CCA5-4F82-A505-296F9CD66866}" dt="2019-08-12T04:22:29.638" v="1693" actId="20577"/>
          <ac:spMkLst>
            <pc:docMk/>
            <pc:sldMk cId="3817739728" sldId="258"/>
            <ac:spMk id="3" creationId="{2644B59C-F80E-4F5D-B2A1-39461FD3F077}"/>
          </ac:spMkLst>
        </pc:spChg>
      </pc:sldChg>
      <pc:sldChg chg="modSp modAnim">
        <pc:chgData name="Mitchel Sellers" userId="fb74164179c81e3e" providerId="LiveId" clId="{8D0153A7-CCA5-4F82-A505-296F9CD66866}" dt="2019-08-12T04:23:35.856" v="1694"/>
        <pc:sldMkLst>
          <pc:docMk/>
          <pc:sldMk cId="1194908237" sldId="259"/>
        </pc:sldMkLst>
        <pc:spChg chg="mod">
          <ac:chgData name="Mitchel Sellers" userId="fb74164179c81e3e" providerId="LiveId" clId="{8D0153A7-CCA5-4F82-A505-296F9CD66866}" dt="2019-08-12T04:02:22.709" v="285" actId="20577"/>
          <ac:spMkLst>
            <pc:docMk/>
            <pc:sldMk cId="1194908237" sldId="259"/>
            <ac:spMk id="2" creationId="{BAE086E9-461D-4DDD-9494-68986848CDC6}"/>
          </ac:spMkLst>
        </pc:spChg>
        <pc:spChg chg="mod">
          <ac:chgData name="Mitchel Sellers" userId="fb74164179c81e3e" providerId="LiveId" clId="{8D0153A7-CCA5-4F82-A505-296F9CD66866}" dt="2019-08-12T04:02:16.812" v="263"/>
          <ac:spMkLst>
            <pc:docMk/>
            <pc:sldMk cId="1194908237" sldId="259"/>
            <ac:spMk id="3" creationId="{F5C68788-FC97-4B50-A6B2-5689A7043D88}"/>
          </ac:spMkLst>
        </pc:spChg>
      </pc:sldChg>
      <pc:sldChg chg="modSp ord modAnim">
        <pc:chgData name="Mitchel Sellers" userId="fb74164179c81e3e" providerId="LiveId" clId="{8D0153A7-CCA5-4F82-A505-296F9CD66866}" dt="2019-08-12T04:24:31.808" v="1697"/>
        <pc:sldMkLst>
          <pc:docMk/>
          <pc:sldMk cId="3903680977" sldId="260"/>
        </pc:sldMkLst>
        <pc:spChg chg="mod">
          <ac:chgData name="Mitchel Sellers" userId="fb74164179c81e3e" providerId="LiveId" clId="{8D0153A7-CCA5-4F82-A505-296F9CD66866}" dt="2019-08-12T04:01:45.117" v="234" actId="14"/>
          <ac:spMkLst>
            <pc:docMk/>
            <pc:sldMk cId="3903680977" sldId="260"/>
            <ac:spMk id="3" creationId="{2D6BC04F-FA90-433B-88AF-D9F7BC79D133}"/>
          </ac:spMkLst>
        </pc:spChg>
      </pc:sldChg>
      <pc:sldChg chg="modAnim">
        <pc:chgData name="Mitchel Sellers" userId="fb74164179c81e3e" providerId="LiveId" clId="{8D0153A7-CCA5-4F82-A505-296F9CD66866}" dt="2019-08-12T04:24:51.026" v="1698"/>
        <pc:sldMkLst>
          <pc:docMk/>
          <pc:sldMk cId="372453306" sldId="262"/>
        </pc:sldMkLst>
      </pc:sldChg>
      <pc:sldChg chg="modSp add">
        <pc:chgData name="Mitchel Sellers" userId="fb74164179c81e3e" providerId="LiveId" clId="{8D0153A7-CCA5-4F82-A505-296F9CD66866}" dt="2019-08-12T04:05:08.528" v="503" actId="20577"/>
        <pc:sldMkLst>
          <pc:docMk/>
          <pc:sldMk cId="3097845804" sldId="264"/>
        </pc:sldMkLst>
        <pc:spChg chg="mod">
          <ac:chgData name="Mitchel Sellers" userId="fb74164179c81e3e" providerId="LiveId" clId="{8D0153A7-CCA5-4F82-A505-296F9CD66866}" dt="2019-08-12T04:04:10.167" v="475" actId="20577"/>
          <ac:spMkLst>
            <pc:docMk/>
            <pc:sldMk cId="3097845804" sldId="264"/>
            <ac:spMk id="2" creationId="{A0A0C751-43EF-4FBB-A1F0-3D1DCB34B5A4}"/>
          </ac:spMkLst>
        </pc:spChg>
        <pc:spChg chg="mod">
          <ac:chgData name="Mitchel Sellers" userId="fb74164179c81e3e" providerId="LiveId" clId="{8D0153A7-CCA5-4F82-A505-296F9CD66866}" dt="2019-08-12T04:05:08.528" v="503" actId="20577"/>
          <ac:spMkLst>
            <pc:docMk/>
            <pc:sldMk cId="3097845804" sldId="264"/>
            <ac:spMk id="3" creationId="{9DEC937B-D061-4CB4-ABE0-8B1867F11AA5}"/>
          </ac:spMkLst>
        </pc:spChg>
      </pc:sldChg>
      <pc:sldChg chg="modSp add">
        <pc:chgData name="Mitchel Sellers" userId="fb74164179c81e3e" providerId="LiveId" clId="{8D0153A7-CCA5-4F82-A505-296F9CD66866}" dt="2019-08-12T04:01:57.589" v="262" actId="20577"/>
        <pc:sldMkLst>
          <pc:docMk/>
          <pc:sldMk cId="1957279391" sldId="265"/>
        </pc:sldMkLst>
        <pc:spChg chg="mod">
          <ac:chgData name="Mitchel Sellers" userId="fb74164179c81e3e" providerId="LiveId" clId="{8D0153A7-CCA5-4F82-A505-296F9CD66866}" dt="2019-08-12T04:01:51.750" v="244" actId="20577"/>
          <ac:spMkLst>
            <pc:docMk/>
            <pc:sldMk cId="1957279391" sldId="265"/>
            <ac:spMk id="2" creationId="{BB6D51AF-896C-4BF7-A56B-6E3A1D4A7E22}"/>
          </ac:spMkLst>
        </pc:spChg>
        <pc:spChg chg="mod">
          <ac:chgData name="Mitchel Sellers" userId="fb74164179c81e3e" providerId="LiveId" clId="{8D0153A7-CCA5-4F82-A505-296F9CD66866}" dt="2019-08-12T04:01:57.589" v="262" actId="20577"/>
          <ac:spMkLst>
            <pc:docMk/>
            <pc:sldMk cId="1957279391" sldId="265"/>
            <ac:spMk id="3" creationId="{80680399-BBF6-4414-8A32-85BF3402BBBE}"/>
          </ac:spMkLst>
        </pc:spChg>
      </pc:sldChg>
      <pc:sldChg chg="modSp add modAnim">
        <pc:chgData name="Mitchel Sellers" userId="fb74164179c81e3e" providerId="LiveId" clId="{8D0153A7-CCA5-4F82-A505-296F9CD66866}" dt="2019-08-12T04:23:48.901" v="1695"/>
        <pc:sldMkLst>
          <pc:docMk/>
          <pc:sldMk cId="3379355670" sldId="266"/>
        </pc:sldMkLst>
        <pc:spChg chg="mod">
          <ac:chgData name="Mitchel Sellers" userId="fb74164179c81e3e" providerId="LiveId" clId="{8D0153A7-CCA5-4F82-A505-296F9CD66866}" dt="2019-08-12T04:03:07.969" v="324" actId="5793"/>
          <ac:spMkLst>
            <pc:docMk/>
            <pc:sldMk cId="3379355670" sldId="266"/>
            <ac:spMk id="2" creationId="{C5107E3D-62B3-4958-B9E0-985FAECF732E}"/>
          </ac:spMkLst>
        </pc:spChg>
        <pc:spChg chg="mod">
          <ac:chgData name="Mitchel Sellers" userId="fb74164179c81e3e" providerId="LiveId" clId="{8D0153A7-CCA5-4F82-A505-296F9CD66866}" dt="2019-08-12T04:03:27.101" v="406" actId="20577"/>
          <ac:spMkLst>
            <pc:docMk/>
            <pc:sldMk cId="3379355670" sldId="266"/>
            <ac:spMk id="3" creationId="{0A19BAF4-3CAD-4D5A-BFAF-787ADC0A1DD0}"/>
          </ac:spMkLst>
        </pc:spChg>
      </pc:sldChg>
      <pc:sldChg chg="modSp add modAnim">
        <pc:chgData name="Mitchel Sellers" userId="fb74164179c81e3e" providerId="LiveId" clId="{8D0153A7-CCA5-4F82-A505-296F9CD66866}" dt="2019-08-12T04:23:56.255" v="1696"/>
        <pc:sldMkLst>
          <pc:docMk/>
          <pc:sldMk cId="1922419980" sldId="267"/>
        </pc:sldMkLst>
        <pc:spChg chg="mod">
          <ac:chgData name="Mitchel Sellers" userId="fb74164179c81e3e" providerId="LiveId" clId="{8D0153A7-CCA5-4F82-A505-296F9CD66866}" dt="2019-08-12T04:03:40.284" v="445" actId="20577"/>
          <ac:spMkLst>
            <pc:docMk/>
            <pc:sldMk cId="1922419980" sldId="267"/>
            <ac:spMk id="2" creationId="{09339AD0-9934-4C35-8956-99C6A9B4B637}"/>
          </ac:spMkLst>
        </pc:spChg>
        <pc:spChg chg="mod">
          <ac:chgData name="Mitchel Sellers" userId="fb74164179c81e3e" providerId="LiveId" clId="{8D0153A7-CCA5-4F82-A505-296F9CD66866}" dt="2019-08-12T04:03:41.726" v="447" actId="27636"/>
          <ac:spMkLst>
            <pc:docMk/>
            <pc:sldMk cId="1922419980" sldId="267"/>
            <ac:spMk id="3" creationId="{53D9A027-8A84-43F4-BE44-5B07E9638FAC}"/>
          </ac:spMkLst>
        </pc:spChg>
      </pc:sldChg>
      <pc:sldChg chg="modSp add modAnim">
        <pc:chgData name="Mitchel Sellers" userId="fb74164179c81e3e" providerId="LiveId" clId="{8D0153A7-CCA5-4F82-A505-296F9CD66866}" dt="2019-08-12T04:25:02.691" v="1699"/>
        <pc:sldMkLst>
          <pc:docMk/>
          <pc:sldMk cId="716848965" sldId="268"/>
        </pc:sldMkLst>
        <pc:spChg chg="mod">
          <ac:chgData name="Mitchel Sellers" userId="fb74164179c81e3e" providerId="LiveId" clId="{8D0153A7-CCA5-4F82-A505-296F9CD66866}" dt="2019-08-12T04:06:10.116" v="579" actId="20577"/>
          <ac:spMkLst>
            <pc:docMk/>
            <pc:sldMk cId="716848965" sldId="268"/>
            <ac:spMk id="2" creationId="{2D014F53-97F9-4269-A45E-E50A55EDFDC9}"/>
          </ac:spMkLst>
        </pc:spChg>
        <pc:spChg chg="mod">
          <ac:chgData name="Mitchel Sellers" userId="fb74164179c81e3e" providerId="LiveId" clId="{8D0153A7-CCA5-4F82-A505-296F9CD66866}" dt="2019-08-12T04:07:43.826" v="879" actId="20577"/>
          <ac:spMkLst>
            <pc:docMk/>
            <pc:sldMk cId="716848965" sldId="268"/>
            <ac:spMk id="3" creationId="{0A5CB965-0073-442F-B0A8-EE3852E3ED04}"/>
          </ac:spMkLst>
        </pc:spChg>
      </pc:sldChg>
      <pc:sldChg chg="modSp add modAnim">
        <pc:chgData name="Mitchel Sellers" userId="fb74164179c81e3e" providerId="LiveId" clId="{8D0153A7-CCA5-4F82-A505-296F9CD66866}" dt="2019-08-12T04:25:17.771" v="1701"/>
        <pc:sldMkLst>
          <pc:docMk/>
          <pc:sldMk cId="3461728496" sldId="269"/>
        </pc:sldMkLst>
        <pc:spChg chg="mod">
          <ac:chgData name="Mitchel Sellers" userId="fb74164179c81e3e" providerId="LiveId" clId="{8D0153A7-CCA5-4F82-A505-296F9CD66866}" dt="2019-08-12T04:08:12.481" v="909" actId="20577"/>
          <ac:spMkLst>
            <pc:docMk/>
            <pc:sldMk cId="3461728496" sldId="269"/>
            <ac:spMk id="2" creationId="{A714BC37-B8C9-4EE9-9FC8-875F2DE6BC3B}"/>
          </ac:spMkLst>
        </pc:spChg>
        <pc:spChg chg="mod">
          <ac:chgData name="Mitchel Sellers" userId="fb74164179c81e3e" providerId="LiveId" clId="{8D0153A7-CCA5-4F82-A505-296F9CD66866}" dt="2019-08-12T04:09:27.976" v="1208" actId="20577"/>
          <ac:spMkLst>
            <pc:docMk/>
            <pc:sldMk cId="3461728496" sldId="269"/>
            <ac:spMk id="3" creationId="{BA94AE9F-EF54-40F9-9E8C-BAAA03F88AC3}"/>
          </ac:spMkLst>
        </pc:spChg>
      </pc:sldChg>
      <pc:sldChg chg="modSp add modAnim">
        <pc:chgData name="Mitchel Sellers" userId="fb74164179c81e3e" providerId="LiveId" clId="{8D0153A7-CCA5-4F82-A505-296F9CD66866}" dt="2019-08-12T04:25:10.658" v="1700"/>
        <pc:sldMkLst>
          <pc:docMk/>
          <pc:sldMk cId="1854754393" sldId="270"/>
        </pc:sldMkLst>
        <pc:spChg chg="mod">
          <ac:chgData name="Mitchel Sellers" userId="fb74164179c81e3e" providerId="LiveId" clId="{8D0153A7-CCA5-4F82-A505-296F9CD66866}" dt="2019-08-12T04:09:38.086" v="1230" actId="20577"/>
          <ac:spMkLst>
            <pc:docMk/>
            <pc:sldMk cId="1854754393" sldId="270"/>
            <ac:spMk id="2" creationId="{6108A70D-22AA-4A9B-B06C-1DF6DA8DA8EE}"/>
          </ac:spMkLst>
        </pc:spChg>
        <pc:spChg chg="mod">
          <ac:chgData name="Mitchel Sellers" userId="fb74164179c81e3e" providerId="LiveId" clId="{8D0153A7-CCA5-4F82-A505-296F9CD66866}" dt="2019-08-12T04:10:47.018" v="1447" actId="20577"/>
          <ac:spMkLst>
            <pc:docMk/>
            <pc:sldMk cId="1854754393" sldId="270"/>
            <ac:spMk id="3" creationId="{F4FCFCB2-BFBC-471D-9330-5EC986244E54}"/>
          </ac:spMkLst>
        </pc:spChg>
      </pc:sldChg>
      <pc:sldChg chg="modSp add modAnim">
        <pc:chgData name="Mitchel Sellers" userId="fb74164179c81e3e" providerId="LiveId" clId="{8D0153A7-CCA5-4F82-A505-296F9CD66866}" dt="2019-08-12T04:25:21.904" v="1702"/>
        <pc:sldMkLst>
          <pc:docMk/>
          <pc:sldMk cId="1035194603" sldId="271"/>
        </pc:sldMkLst>
        <pc:spChg chg="mod">
          <ac:chgData name="Mitchel Sellers" userId="fb74164179c81e3e" providerId="LiveId" clId="{8D0153A7-CCA5-4F82-A505-296F9CD66866}" dt="2019-08-12T04:11:07.733" v="1469" actId="20577"/>
          <ac:spMkLst>
            <pc:docMk/>
            <pc:sldMk cId="1035194603" sldId="271"/>
            <ac:spMk id="2" creationId="{447D24F7-3C5E-4BFA-ADD6-E272AA8928D9}"/>
          </ac:spMkLst>
        </pc:spChg>
        <pc:spChg chg="mod">
          <ac:chgData name="Mitchel Sellers" userId="fb74164179c81e3e" providerId="LiveId" clId="{8D0153A7-CCA5-4F82-A505-296F9CD66866}" dt="2019-08-12T04:12:04.118" v="1654" actId="20577"/>
          <ac:spMkLst>
            <pc:docMk/>
            <pc:sldMk cId="1035194603" sldId="271"/>
            <ac:spMk id="3" creationId="{BDD71684-0F2C-4CAC-BCE6-0916CBAB46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629" y="1681389"/>
            <a:ext cx="9860536" cy="1823811"/>
          </a:xfrm>
        </p:spPr>
        <p:txBody>
          <a:bodyPr anchor="b"/>
          <a:lstStyle>
            <a:lvl1pPr algn="l">
              <a:defRPr sz="6000" b="0" i="0"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629" y="3602038"/>
            <a:ext cx="9860536" cy="1655762"/>
          </a:xfrm>
        </p:spPr>
        <p:txBody>
          <a:bodyPr/>
          <a:lstStyle>
            <a:lvl1pPr marL="0" indent="0" algn="l">
              <a:buNone/>
              <a:defRPr sz="2400" b="0" i="0">
                <a:latin typeface="Segoe UI Light" charset="0"/>
                <a:ea typeface="Segoe UI Light" charset="0"/>
                <a:cs typeface="Segoe UI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9" y="74458"/>
            <a:ext cx="2743200" cy="1057656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365125"/>
            <a:ext cx="1060908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629" y="1825625"/>
            <a:ext cx="10609089" cy="43513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39581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629" y="365125"/>
            <a:ext cx="806087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4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365125"/>
            <a:ext cx="1060908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29" y="1825625"/>
            <a:ext cx="1060908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8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1709738"/>
            <a:ext cx="1060908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629" y="4589463"/>
            <a:ext cx="106090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1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018" y="365125"/>
            <a:ext cx="10553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018" y="1825625"/>
            <a:ext cx="499782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911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8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88" y="365125"/>
            <a:ext cx="105492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558" y="1690688"/>
            <a:ext cx="496934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488" y="2505075"/>
            <a:ext cx="496934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76564" y="1681163"/>
            <a:ext cx="51441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70494" y="2505075"/>
            <a:ext cx="515022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8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0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4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30" y="457200"/>
            <a:ext cx="42603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593753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630" y="2057400"/>
            <a:ext cx="42603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30" y="457200"/>
            <a:ext cx="42603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93753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1630" y="2057400"/>
            <a:ext cx="42603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0718" y="5804027"/>
            <a:ext cx="914400" cy="917448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>
                <a:alpha val="20000"/>
              </a:srgbClr>
            </a:gs>
            <a:gs pos="40000">
              <a:srgbClr val="0E97AA"/>
            </a:gs>
            <a:gs pos="100000">
              <a:srgbClr val="0070C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1630" y="365125"/>
            <a:ext cx="98605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630" y="1825625"/>
            <a:ext cx="98605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629" y="6306671"/>
            <a:ext cx="9860536" cy="336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200" b="0" i="0">
                <a:solidFill>
                  <a:schemeClr val="bg1"/>
                </a:solidFill>
                <a:latin typeface="Segoe UI Light" charset="0"/>
                <a:ea typeface="Segoe UI Light" charset="0"/>
                <a:cs typeface="Segoe UI Light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2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1"/>
          </a:solidFill>
          <a:latin typeface="Segoe UI Light" charset="0"/>
          <a:ea typeface="Segoe UI Light" charset="0"/>
          <a:cs typeface="Segoe UI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tnet.microsoft.com/platform/support/policy/dotnet-co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chelsellers.com/" TargetMode="External"/><Relationship Id="rId2" Type="http://schemas.openxmlformats.org/officeDocument/2006/relationships/hyperlink" Target="mailto:msellers@iowacomputergurus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7F41-D41F-4015-A404-A0F74F7E7B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.NET Core Hand-On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EA805-F676-43D7-844A-462A17EC81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1: Introduction to .NET Core</a:t>
            </a:r>
          </a:p>
        </p:txBody>
      </p:sp>
    </p:spTree>
    <p:extLst>
      <p:ext uri="{BB962C8B-B14F-4D97-AF65-F5344CB8AC3E}">
        <p14:creationId xmlns:p14="http://schemas.microsoft.com/office/powerpoint/2010/main" val="3185500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CA7C1-89BC-4946-8CD0-7BBA866D0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But…..Awesome != Real-World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C3411-246B-4A79-A6CF-85C6E482C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examples use a single project</a:t>
            </a:r>
          </a:p>
          <a:p>
            <a:r>
              <a:rPr lang="en-US" dirty="0"/>
              <a:t>Discussion on larger project scope is often overlooked</a:t>
            </a:r>
          </a:p>
          <a:p>
            <a:r>
              <a:rPr lang="en-US" dirty="0"/>
              <a:t>No standardized method to manage</a:t>
            </a:r>
          </a:p>
          <a:p>
            <a:r>
              <a:rPr lang="en-US" dirty="0"/>
              <a:t>Lacks consideration of things such as</a:t>
            </a:r>
          </a:p>
          <a:p>
            <a:pPr lvl="1"/>
            <a:r>
              <a:rPr lang="en-US" dirty="0"/>
              <a:t>Reusability</a:t>
            </a:r>
          </a:p>
          <a:p>
            <a:pPr lvl="1"/>
            <a:r>
              <a:rPr lang="en-US" dirty="0"/>
              <a:t>Separation of Concerns</a:t>
            </a:r>
          </a:p>
          <a:p>
            <a:pPr lvl="1"/>
            <a:r>
              <a:rPr lang="en-US" dirty="0"/>
              <a:t>Multiple Developers per Project</a:t>
            </a:r>
          </a:p>
          <a:p>
            <a:pPr lvl="1"/>
            <a:r>
              <a:rPr lang="en-US" dirty="0"/>
              <a:t>Componentization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20CE-C8A3-451B-BA0C-A755E57E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Expectations: Recipe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27FD9-BE31-4C41-A33A-12037088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Recipes are great, but someone has to actually decide what is being built</a:t>
            </a:r>
          </a:p>
          <a:p>
            <a:r>
              <a:rPr lang="en-US" dirty="0"/>
              <a:t>Recipes are specific one-off examples, but not always the same.</a:t>
            </a:r>
          </a:p>
          <a:p>
            <a:pPr lvl="1"/>
            <a:r>
              <a:rPr lang="en-US" dirty="0"/>
              <a:t>For example many times you may start with X then do Y, but not always</a:t>
            </a:r>
          </a:p>
          <a:p>
            <a:r>
              <a:rPr lang="en-US" dirty="0"/>
              <a:t>Treat everything you see as simply a recipe, remembering that it is your responsibility to implement in your project</a:t>
            </a:r>
          </a:p>
        </p:txBody>
      </p:sp>
    </p:spTree>
    <p:extLst>
      <p:ext uri="{BB962C8B-B14F-4D97-AF65-F5344CB8AC3E}">
        <p14:creationId xmlns:p14="http://schemas.microsoft.com/office/powerpoint/2010/main" val="3773809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14F53-97F9-4269-A45E-E50A55EDF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Changes &amp; Upgrades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CB965-0073-442F-B0A8-EE3852E3E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.NET Core 1.0 –&gt; 1.1</a:t>
            </a:r>
          </a:p>
          <a:p>
            <a:pPr lvl="1"/>
            <a:r>
              <a:rPr lang="en-US" dirty="0"/>
              <a:t>Minor inconvenience</a:t>
            </a:r>
          </a:p>
          <a:p>
            <a:r>
              <a:rPr lang="en-US" dirty="0"/>
              <a:t>.NET Core 1.x -&gt; 2.0 </a:t>
            </a:r>
          </a:p>
          <a:p>
            <a:pPr lvl="1"/>
            <a:r>
              <a:rPr lang="en-US" dirty="0"/>
              <a:t>10-20 hours, per project</a:t>
            </a:r>
          </a:p>
          <a:p>
            <a:r>
              <a:rPr lang="en-US" dirty="0"/>
              <a:t>.NET Core 2.0 -&gt; 2.1</a:t>
            </a:r>
          </a:p>
          <a:p>
            <a:pPr lvl="1"/>
            <a:r>
              <a:rPr lang="en-US" dirty="0"/>
              <a:t>Minor inconvenience</a:t>
            </a:r>
          </a:p>
          <a:p>
            <a:r>
              <a:rPr lang="en-US" dirty="0"/>
              <a:t>.NET Core 2.0 -&gt; 2.2</a:t>
            </a:r>
          </a:p>
          <a:p>
            <a:pPr lvl="1"/>
            <a:r>
              <a:rPr lang="en-US" dirty="0"/>
              <a:t>5-10 hours, per project</a:t>
            </a:r>
          </a:p>
          <a:p>
            <a:r>
              <a:rPr lang="en-US" dirty="0"/>
              <a:t>.NET Core 2.x -&gt; 3.0</a:t>
            </a:r>
          </a:p>
          <a:p>
            <a:pPr lvl="1"/>
            <a:r>
              <a:rPr lang="en-US" dirty="0"/>
              <a:t>20-25 hours to do it RIGHT **</a:t>
            </a:r>
          </a:p>
        </p:txBody>
      </p:sp>
    </p:spTree>
    <p:extLst>
      <p:ext uri="{BB962C8B-B14F-4D97-AF65-F5344CB8AC3E}">
        <p14:creationId xmlns:p14="http://schemas.microsoft.com/office/powerpoint/2010/main" val="71684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A70D-22AA-4A9B-B06C-1DF6DA8DA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Type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CFCB2-BFBC-471D-9330-5EC986244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 .NET Core 3.0</a:t>
            </a:r>
          </a:p>
          <a:p>
            <a:pPr lvl="1"/>
            <a:r>
              <a:rPr lang="en-US" dirty="0"/>
              <a:t>Class Library</a:t>
            </a:r>
          </a:p>
          <a:p>
            <a:pPr lvl="1"/>
            <a:r>
              <a:rPr lang="en-US" dirty="0"/>
              <a:t>Console Application</a:t>
            </a:r>
          </a:p>
          <a:p>
            <a:pPr lvl="1"/>
            <a:r>
              <a:rPr lang="en-US" dirty="0"/>
              <a:t>Web Application</a:t>
            </a:r>
          </a:p>
          <a:p>
            <a:pPr lvl="1"/>
            <a:r>
              <a:rPr lang="en-US" dirty="0"/>
              <a:t>Can run “on .NET” or “on Core”</a:t>
            </a:r>
          </a:p>
          <a:p>
            <a:r>
              <a:rPr lang="en-US" dirty="0"/>
              <a:t>&gt; .NET Core 3.0</a:t>
            </a:r>
          </a:p>
          <a:p>
            <a:pPr lvl="1"/>
            <a:r>
              <a:rPr lang="en-US" dirty="0"/>
              <a:t>All prior types</a:t>
            </a:r>
          </a:p>
          <a:p>
            <a:pPr lvl="1"/>
            <a:r>
              <a:rPr lang="en-US" dirty="0"/>
              <a:t>WinForms</a:t>
            </a:r>
          </a:p>
          <a:p>
            <a:pPr lvl="1"/>
            <a:r>
              <a:rPr lang="en-US" dirty="0"/>
              <a:t>WPF</a:t>
            </a:r>
          </a:p>
          <a:p>
            <a:pPr lvl="1"/>
            <a:r>
              <a:rPr lang="en-US" dirty="0"/>
              <a:t>.NET Core ONLY!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5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4BC37-B8C9-4EE9-9FC8-875F2DE6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Core 3.0 – First Intro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4AE9F-EF54-40F9-9E8C-BAAA03F88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of the most confusing aspects go away in .NET Core 3.0</a:t>
            </a:r>
          </a:p>
          <a:p>
            <a:r>
              <a:rPr lang="en-US" dirty="0"/>
              <a:t>Metapackages (</a:t>
            </a:r>
            <a:r>
              <a:rPr lang="en-US" dirty="0" err="1"/>
              <a:t>Microsoft.AspNetCore.App</a:t>
            </a:r>
            <a:r>
              <a:rPr lang="en-US" dirty="0"/>
              <a:t>) were a cause of NuGet/Dependency Hell</a:t>
            </a:r>
          </a:p>
          <a:p>
            <a:r>
              <a:rPr lang="en-US" dirty="0"/>
              <a:t>Performance gains are great</a:t>
            </a:r>
          </a:p>
          <a:p>
            <a:r>
              <a:rPr lang="en-US" dirty="0"/>
              <a:t>Simplicity shows, which much less “boilerplate” code needed</a:t>
            </a:r>
          </a:p>
          <a:p>
            <a:r>
              <a:rPr lang="en-US" dirty="0"/>
              <a:t>Adds support for ALL project types</a:t>
            </a:r>
          </a:p>
        </p:txBody>
      </p:sp>
    </p:spTree>
    <p:extLst>
      <p:ext uri="{BB962C8B-B14F-4D97-AF65-F5344CB8AC3E}">
        <p14:creationId xmlns:p14="http://schemas.microsoft.com/office/powerpoint/2010/main" val="3461728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D24F7-3C5E-4BFA-ADD6-E272AA892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ASP.NET Core Identity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1684-0F2C-4CAC-BCE6-0916CBAB4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Amazing out of the box support for authentication/authorization in your application.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User Accounts</a:t>
            </a:r>
          </a:p>
          <a:p>
            <a:r>
              <a:rPr lang="en-US" dirty="0"/>
              <a:t>Azure Active Directory</a:t>
            </a:r>
          </a:p>
          <a:p>
            <a:r>
              <a:rPr lang="en-US" dirty="0"/>
              <a:t>Azure B2C Active Directory</a:t>
            </a:r>
          </a:p>
          <a:p>
            <a:r>
              <a:rPr lang="en-US" dirty="0"/>
              <a:t>OAuth</a:t>
            </a:r>
          </a:p>
        </p:txBody>
      </p:sp>
    </p:spTree>
    <p:extLst>
      <p:ext uri="{BB962C8B-B14F-4D97-AF65-F5344CB8AC3E}">
        <p14:creationId xmlns:p14="http://schemas.microsoft.com/office/powerpoint/2010/main" val="103519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D51AF-896C-4BF7-A56B-6E3A1D4A7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80399-BBF6-4414-8A32-85BF3402B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Policy: </a:t>
            </a:r>
            <a:r>
              <a:rPr lang="en-US" dirty="0">
                <a:hlinkClick r:id="rId2"/>
              </a:rPr>
              <a:t>https://dotnet.microsoft.com/platform/support/policy/dotnet-core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7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8D3C6-36C1-4D0C-BD50-F63D82BEC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Your Trainer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BD7CE-AC49-4095-BAE3-2DAE7DEE1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Mitchel Sellers</a:t>
            </a:r>
          </a:p>
          <a:p>
            <a:r>
              <a:rPr lang="en-US" dirty="0"/>
              <a:t>Microsoft MVP &amp; </a:t>
            </a:r>
            <a:r>
              <a:rPr lang="en-US" dirty="0" err="1"/>
              <a:t>ASPInsider</a:t>
            </a:r>
            <a:endParaRPr lang="en-US" dirty="0"/>
          </a:p>
          <a:p>
            <a:r>
              <a:rPr lang="en-US" dirty="0"/>
              <a:t>CEO @ IowaComputerGurus, Inc.</a:t>
            </a:r>
          </a:p>
          <a:p>
            <a:r>
              <a:rPr lang="en-US" dirty="0"/>
              <a:t>Contact Information</a:t>
            </a:r>
          </a:p>
          <a:p>
            <a:pPr lvl="1"/>
            <a:r>
              <a:rPr lang="en-US" dirty="0">
                <a:hlinkClick r:id="rId2"/>
              </a:rPr>
              <a:t>msellers@iowacomputergurus.com</a:t>
            </a:r>
            <a:endParaRPr lang="en-US" dirty="0"/>
          </a:p>
          <a:p>
            <a:pPr lvl="1"/>
            <a:r>
              <a:rPr lang="en-US" dirty="0"/>
              <a:t>Twitter: @</a:t>
            </a:r>
            <a:r>
              <a:rPr lang="en-US" dirty="0" err="1"/>
              <a:t>MitchelSellers</a:t>
            </a:r>
            <a:endParaRPr lang="en-US" dirty="0"/>
          </a:p>
          <a:p>
            <a:pPr lvl="1"/>
            <a:r>
              <a:rPr lang="en-US" dirty="0"/>
              <a:t>Blog: </a:t>
            </a:r>
            <a:r>
              <a:rPr lang="en-US" dirty="0">
                <a:hlinkClick r:id="rId3"/>
              </a:rPr>
              <a:t>http://www.mitchelsellers.com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22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DCF5A-669E-4A5C-A105-F29A65C06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4B59C-F80E-4F5D-B2A1-39461FD3F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.NET Core? Why .NET Core?</a:t>
            </a:r>
          </a:p>
          <a:p>
            <a:r>
              <a:rPr lang="en-US" dirty="0"/>
              <a:t>Support Lifecycle?</a:t>
            </a:r>
          </a:p>
          <a:p>
            <a:r>
              <a:rPr lang="en-US" dirty="0"/>
              <a:t>Documentation</a:t>
            </a:r>
          </a:p>
          <a:p>
            <a:r>
              <a:rPr lang="en-US" dirty="0"/>
              <a:t>Breaking Changes &amp; Upgrades</a:t>
            </a:r>
          </a:p>
          <a:p>
            <a:r>
              <a:rPr lang="en-US" dirty="0"/>
              <a:t>Project Types</a:t>
            </a:r>
          </a:p>
          <a:p>
            <a:r>
              <a:rPr lang="en-US" dirty="0"/>
              <a:t>.NET Core 3.0?</a:t>
            </a:r>
          </a:p>
          <a:p>
            <a:r>
              <a:rPr lang="en-US" dirty="0"/>
              <a:t>Identity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739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86E9-461D-4DDD-9494-68986848C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.NET Core – Real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68788-FC97-4B50-A6B2-5689A7043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Side-by-side deployment possibilities</a:t>
            </a:r>
          </a:p>
          <a:p>
            <a:pPr lvl="1"/>
            <a:r>
              <a:rPr lang="en-US" dirty="0"/>
              <a:t>No longer concerned about “is the server patched”</a:t>
            </a:r>
          </a:p>
          <a:p>
            <a:r>
              <a:rPr lang="en-US" dirty="0"/>
              <a:t>Better runtime experience</a:t>
            </a:r>
          </a:p>
          <a:p>
            <a:pPr lvl="1"/>
            <a:r>
              <a:rPr lang="en-US" dirty="0"/>
              <a:t>In VS, when not attached to the debugger can get </a:t>
            </a:r>
            <a:r>
              <a:rPr lang="en-US" dirty="0" err="1"/>
              <a:t>realtime</a:t>
            </a:r>
            <a:r>
              <a:rPr lang="en-US" dirty="0"/>
              <a:t> changes</a:t>
            </a:r>
          </a:p>
          <a:p>
            <a:r>
              <a:rPr lang="en-US" dirty="0"/>
              <a:t>Streamlined syntax requiring less work (</a:t>
            </a:r>
            <a:r>
              <a:rPr lang="en-US" dirty="0" err="1"/>
              <a:t>TagHelpers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&lt;a asp-controller=“Home” asp-action=“Index”&gt;Home&lt;/a&gt;</a:t>
            </a:r>
          </a:p>
          <a:p>
            <a:r>
              <a:rPr lang="en-US" dirty="0"/>
              <a:t>Dependency Injection</a:t>
            </a:r>
          </a:p>
          <a:p>
            <a:r>
              <a:rPr lang="en-US" dirty="0"/>
              <a:t>Logging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0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07E3D-62B3-4958-B9E0-985FAECF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.NET Core?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9BAF4-3CAD-4D5A-BFAF-787ADC0A1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Reasons</a:t>
            </a:r>
          </a:p>
          <a:p>
            <a:pPr lvl="1"/>
            <a:r>
              <a:rPr lang="en-US" dirty="0"/>
              <a:t>Performance &amp; Features</a:t>
            </a:r>
          </a:p>
          <a:p>
            <a:pPr lvl="1"/>
            <a:r>
              <a:rPr lang="en-US" dirty="0"/>
              <a:t>Cleanliness</a:t>
            </a:r>
          </a:p>
          <a:p>
            <a:r>
              <a:rPr lang="en-US" dirty="0"/>
              <a:t>Now Reasons</a:t>
            </a:r>
          </a:p>
          <a:p>
            <a:pPr lvl="1"/>
            <a:r>
              <a:rPr lang="en-US" dirty="0"/>
              <a:t>You have to!</a:t>
            </a:r>
          </a:p>
        </p:txBody>
      </p:sp>
    </p:spTree>
    <p:extLst>
      <p:ext uri="{BB962C8B-B14F-4D97-AF65-F5344CB8AC3E}">
        <p14:creationId xmlns:p14="http://schemas.microsoft.com/office/powerpoint/2010/main" val="337935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39AD0-9934-4C35-8956-99C6A9B4B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Example of Benefits!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9A027-8A84-43F4-BE44-5B07E9638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Existing ASP.NET MVC Project</a:t>
            </a:r>
          </a:p>
          <a:p>
            <a:pPr lvl="1"/>
            <a:r>
              <a:rPr lang="en-US" dirty="0"/>
              <a:t>Started at MVC 3 using WebMatrix User accounts</a:t>
            </a:r>
          </a:p>
          <a:p>
            <a:pPr lvl="1"/>
            <a:r>
              <a:rPr lang="en-US" dirty="0"/>
              <a:t>About 1,500 hours of development total </a:t>
            </a:r>
          </a:p>
          <a:p>
            <a:pPr lvl="1"/>
            <a:r>
              <a:rPr lang="en-US" dirty="0"/>
              <a:t>13 Controllers, 55 Views, 1 large data loader</a:t>
            </a:r>
          </a:p>
          <a:p>
            <a:r>
              <a:rPr lang="en-US" dirty="0"/>
              <a:t>Migrated to ASP.NET Core 1.1</a:t>
            </a:r>
          </a:p>
          <a:p>
            <a:pPr lvl="1"/>
            <a:r>
              <a:rPr lang="en-US" dirty="0"/>
              <a:t>Transitioned to full .NET Core</a:t>
            </a:r>
          </a:p>
          <a:p>
            <a:pPr lvl="1"/>
            <a:r>
              <a:rPr lang="en-US" dirty="0"/>
              <a:t>Transitioned to using Identity for authentication</a:t>
            </a:r>
          </a:p>
          <a:p>
            <a:pPr lvl="1"/>
            <a:r>
              <a:rPr lang="en-US" dirty="0"/>
              <a:t>Total cost about 140 man-hours</a:t>
            </a:r>
          </a:p>
          <a:p>
            <a:r>
              <a:rPr lang="en-US" dirty="0"/>
              <a:t>Result?</a:t>
            </a:r>
          </a:p>
          <a:p>
            <a:pPr lvl="1"/>
            <a:r>
              <a:rPr lang="en-US" dirty="0"/>
              <a:t>Performance benchmarks improved by 61% across the app</a:t>
            </a:r>
          </a:p>
          <a:p>
            <a:pPr lvl="1"/>
            <a:r>
              <a:rPr lang="en-US" dirty="0"/>
              <a:t>Specific data queries as much as 500 times faster</a:t>
            </a:r>
          </a:p>
          <a:p>
            <a:pPr lvl="1"/>
            <a:r>
              <a:rPr lang="en-US" dirty="0"/>
              <a:t>Migration to Core 2.0 was estimated at 8 hours</a:t>
            </a:r>
          </a:p>
          <a:p>
            <a:r>
              <a:rPr lang="en-US" dirty="0"/>
              <a:t>Migrated to ASP.NET Core 2.0</a:t>
            </a:r>
          </a:p>
          <a:p>
            <a:pPr lvl="1"/>
            <a:r>
              <a:rPr lang="en-US" dirty="0"/>
              <a:t>Total cost of about 12 man-hours</a:t>
            </a:r>
          </a:p>
          <a:p>
            <a:pPr lvl="1"/>
            <a:r>
              <a:rPr lang="en-US" dirty="0"/>
              <a:t>Performance improved again by about 15%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419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6056F-C47B-4F4C-8A62-C688D001C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Lifecycle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BC04F-FA90-433B-88AF-D9F7BC79D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Looking back: .NET Framework</a:t>
            </a:r>
          </a:p>
          <a:p>
            <a:pPr lvl="1"/>
            <a:r>
              <a:rPr lang="en-US" dirty="0"/>
              <a:t>Framework patching done with OS</a:t>
            </a:r>
          </a:p>
          <a:p>
            <a:pPr lvl="1"/>
            <a:r>
              <a:rPr lang="en-US" dirty="0"/>
              <a:t>.NET 4.6 for example is good until 2029</a:t>
            </a:r>
          </a:p>
          <a:p>
            <a:r>
              <a:rPr lang="en-US" dirty="0"/>
              <a:t>.NET Core: Introduces two tracks…</a:t>
            </a:r>
          </a:p>
          <a:p>
            <a:pPr lvl="1"/>
            <a:r>
              <a:rPr lang="en-US" dirty="0"/>
              <a:t>LTS (Long Term Support)</a:t>
            </a:r>
          </a:p>
          <a:p>
            <a:pPr lvl="2"/>
            <a:r>
              <a:rPr lang="en-US" dirty="0"/>
              <a:t>3 Years after initial date released (* 1.x is different)</a:t>
            </a:r>
          </a:p>
          <a:p>
            <a:pPr lvl="1"/>
            <a:r>
              <a:rPr lang="en-US" dirty="0"/>
              <a:t>Current</a:t>
            </a:r>
          </a:p>
          <a:p>
            <a:pPr lvl="2"/>
            <a:r>
              <a:rPr lang="en-US" dirty="0"/>
              <a:t>3 Months after subsequent LTS or Current release</a:t>
            </a:r>
          </a:p>
          <a:p>
            <a:r>
              <a:rPr lang="en-US" dirty="0"/>
              <a:t>.NET Core (2.2 – The good version)</a:t>
            </a:r>
          </a:p>
          <a:p>
            <a:pPr lvl="1"/>
            <a:r>
              <a:rPr lang="en-US" dirty="0"/>
              <a:t>NOT LTS!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8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0C751-43EF-4FBB-A1F0-3D1DCB34B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Frequent Releases!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C937B-D061-4CB4-ABE0-8B1867F11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9" y="1825625"/>
            <a:ext cx="10609089" cy="458742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RC1 – November 18</a:t>
            </a:r>
            <a:r>
              <a:rPr lang="en-US" baseline="30000" dirty="0"/>
              <a:t>th</a:t>
            </a:r>
            <a:r>
              <a:rPr lang="en-US" dirty="0"/>
              <a:t>, 2015</a:t>
            </a:r>
          </a:p>
          <a:p>
            <a:r>
              <a:rPr lang="en-US" dirty="0"/>
              <a:t>RC2 – May 16</a:t>
            </a:r>
            <a:r>
              <a:rPr lang="en-US" baseline="30000" dirty="0"/>
              <a:t>th</a:t>
            </a:r>
            <a:r>
              <a:rPr lang="en-US" dirty="0"/>
              <a:t>, 2016</a:t>
            </a:r>
          </a:p>
          <a:p>
            <a:r>
              <a:rPr lang="en-US" dirty="0"/>
              <a:t>1.0.0 – June 27th, 2016</a:t>
            </a:r>
          </a:p>
          <a:p>
            <a:r>
              <a:rPr lang="en-US" dirty="0"/>
              <a:t>1.0.1 – September 13</a:t>
            </a:r>
            <a:r>
              <a:rPr lang="en-US" baseline="30000" dirty="0"/>
              <a:t>th</a:t>
            </a:r>
            <a:r>
              <a:rPr lang="en-US" dirty="0"/>
              <a:t>, 2016</a:t>
            </a:r>
          </a:p>
          <a:p>
            <a:r>
              <a:rPr lang="en-US" dirty="0"/>
              <a:t>1.1.0 – November 16</a:t>
            </a:r>
            <a:r>
              <a:rPr lang="en-US" baseline="30000" dirty="0"/>
              <a:t>th</a:t>
            </a:r>
            <a:r>
              <a:rPr lang="en-US" dirty="0"/>
              <a:t>, 2016</a:t>
            </a:r>
          </a:p>
          <a:p>
            <a:r>
              <a:rPr lang="en-US" dirty="0"/>
              <a:t>1.1.1 – March 7</a:t>
            </a:r>
            <a:r>
              <a:rPr lang="en-US" baseline="30000" dirty="0"/>
              <a:t>th</a:t>
            </a:r>
            <a:r>
              <a:rPr lang="en-US" dirty="0"/>
              <a:t>, 2016</a:t>
            </a:r>
          </a:p>
          <a:p>
            <a:r>
              <a:rPr lang="en-US" dirty="0"/>
              <a:t>2.0.0 – August 17</a:t>
            </a:r>
            <a:r>
              <a:rPr lang="en-US" baseline="30000" dirty="0"/>
              <a:t>th</a:t>
            </a:r>
            <a:r>
              <a:rPr lang="en-US" dirty="0"/>
              <a:t>, 2017</a:t>
            </a:r>
          </a:p>
          <a:p>
            <a:r>
              <a:rPr lang="en-US" dirty="0"/>
              <a:t>2.1.0 ** – May 31</a:t>
            </a:r>
            <a:r>
              <a:rPr lang="en-US" baseline="30000" dirty="0"/>
              <a:t>st</a:t>
            </a:r>
            <a:r>
              <a:rPr lang="en-US" dirty="0"/>
              <a:t>, 2018</a:t>
            </a:r>
          </a:p>
          <a:p>
            <a:r>
              <a:rPr lang="en-US" dirty="0"/>
              <a:t>2.1.1 – June 19</a:t>
            </a:r>
            <a:r>
              <a:rPr lang="en-US" baseline="30000" dirty="0"/>
              <a:t>th</a:t>
            </a:r>
            <a:r>
              <a:rPr lang="en-US" dirty="0"/>
              <a:t>, 2018</a:t>
            </a:r>
          </a:p>
          <a:p>
            <a:r>
              <a:rPr lang="en-US" dirty="0"/>
              <a:t>2.1.2 – July 10</a:t>
            </a:r>
            <a:r>
              <a:rPr lang="en-US" baseline="30000" dirty="0"/>
              <a:t>th</a:t>
            </a:r>
            <a:r>
              <a:rPr lang="en-US" dirty="0"/>
              <a:t>, 2018</a:t>
            </a:r>
          </a:p>
          <a:p>
            <a:r>
              <a:rPr lang="en-US" dirty="0"/>
              <a:t>2.1.3 – August 21</a:t>
            </a:r>
            <a:r>
              <a:rPr lang="en-US" baseline="30000" dirty="0"/>
              <a:t>st</a:t>
            </a:r>
            <a:r>
              <a:rPr lang="en-US" dirty="0"/>
              <a:t>, 2018</a:t>
            </a:r>
          </a:p>
          <a:p>
            <a:r>
              <a:rPr lang="en-US" dirty="0"/>
              <a:t>2.1.4 – September 11</a:t>
            </a:r>
            <a:r>
              <a:rPr lang="en-US" baseline="30000" dirty="0"/>
              <a:t>th</a:t>
            </a:r>
            <a:r>
              <a:rPr lang="en-US" dirty="0"/>
              <a:t>, 2018</a:t>
            </a:r>
          </a:p>
          <a:p>
            <a:r>
              <a:rPr lang="en-US" dirty="0"/>
              <a:t>2.1.5 – September 11</a:t>
            </a:r>
            <a:r>
              <a:rPr lang="en-US" baseline="30000" dirty="0"/>
              <a:t>th</a:t>
            </a:r>
            <a:r>
              <a:rPr lang="en-US" dirty="0"/>
              <a:t>, 2018</a:t>
            </a:r>
          </a:p>
          <a:p>
            <a:r>
              <a:rPr lang="en-US" dirty="0"/>
              <a:t>2.1.12 – July 9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r>
              <a:rPr lang="en-US" dirty="0"/>
              <a:t>2.2.6 – July 24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845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545A-8E88-4F3A-ACF4-98F9CBAF5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Documentation: It’s Awesome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66A4153-FC67-4FB2-9439-C28C3A82F4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8786" y="1690688"/>
            <a:ext cx="664229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764160"/>
      </p:ext>
    </p:extLst>
  </p:cSld>
  <p:clrMapOvr>
    <a:masterClrMapping/>
  </p:clrMapOvr>
</p:sld>
</file>

<file path=ppt/theme/theme1.xml><?xml version="1.0" encoding="utf-8"?>
<a:theme xmlns:a="http://schemas.openxmlformats.org/drawingml/2006/main" name="Mitchel Sellers Presentation Template">
  <a:themeElements>
    <a:clrScheme name="Custom 3">
      <a:dk1>
        <a:srgbClr val="0072C5"/>
      </a:dk1>
      <a:lt1>
        <a:srgbClr val="FFFFFF"/>
      </a:lt1>
      <a:dk2>
        <a:srgbClr val="005492"/>
      </a:dk2>
      <a:lt2>
        <a:srgbClr val="E7E6E6"/>
      </a:lt2>
      <a:accent1>
        <a:srgbClr val="7BB701"/>
      </a:accent1>
      <a:accent2>
        <a:srgbClr val="FFAA4C"/>
      </a:accent2>
      <a:accent3>
        <a:srgbClr val="A5A5A5"/>
      </a:accent3>
      <a:accent4>
        <a:srgbClr val="5E11BF"/>
      </a:accent4>
      <a:accent5>
        <a:srgbClr val="5B9BD5"/>
      </a:accent5>
      <a:accent6>
        <a:srgbClr val="B0A380"/>
      </a:accent6>
      <a:hlink>
        <a:srgbClr val="FEFFFF"/>
      </a:hlink>
      <a:folHlink>
        <a:srgbClr val="FFAA4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tchel Sellers Presentation Template, DRAFT 03" id="{06235167-C239-4D4C-AB6B-5AAC399061A9}" vid="{E8C10765-F00D-C14C-929B-F5D7A963D4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Mitchel Sellers Presentation Template</Template>
  <TotalTime>36</TotalTime>
  <Words>744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Segoe UI Light</vt:lpstr>
      <vt:lpstr>Mitchel Sellers Presentation Template</vt:lpstr>
      <vt:lpstr>.NET Core Hand-On Training</vt:lpstr>
      <vt:lpstr>About Your Trainer</vt:lpstr>
      <vt:lpstr>Agenda</vt:lpstr>
      <vt:lpstr>What is .NET Core – Real World</vt:lpstr>
      <vt:lpstr>Why .NET Core?</vt:lpstr>
      <vt:lpstr>Practical Example of Benefits!</vt:lpstr>
      <vt:lpstr>Support Lifecycle</vt:lpstr>
      <vt:lpstr>Very Frequent Releases!</vt:lpstr>
      <vt:lpstr>Documentation: It’s Awesome</vt:lpstr>
      <vt:lpstr>But…..Awesome != Real-World</vt:lpstr>
      <vt:lpstr>Managing Expectations: Recipe Model</vt:lpstr>
      <vt:lpstr>Breaking Changes &amp; Upgrades</vt:lpstr>
      <vt:lpstr>Project Type Support </vt:lpstr>
      <vt:lpstr>.NET Core 3.0 – First Intro</vt:lpstr>
      <vt:lpstr>ASP.NET Core Identity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.NET Core Hand-On Training</dc:title>
  <dc:creator>Mitchel Sellers</dc:creator>
  <cp:lastModifiedBy>Mitchel Sellers</cp:lastModifiedBy>
  <cp:revision>2</cp:revision>
  <dcterms:created xsi:type="dcterms:W3CDTF">2019-08-12T03:49:11Z</dcterms:created>
  <dcterms:modified xsi:type="dcterms:W3CDTF">2019-08-12T04:25:27Z</dcterms:modified>
</cp:coreProperties>
</file>